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4" r:id="rId4"/>
    <p:sldId id="259" r:id="rId5"/>
    <p:sldId id="262" r:id="rId6"/>
    <p:sldId id="267" r:id="rId7"/>
    <p:sldId id="268" r:id="rId8"/>
    <p:sldId id="269" r:id="rId9"/>
    <p:sldId id="270" r:id="rId10"/>
    <p:sldId id="271" r:id="rId11"/>
    <p:sldId id="260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90" autoAdjust="0"/>
  </p:normalViewPr>
  <p:slideViewPr>
    <p:cSldViewPr snapToGrid="0">
      <p:cViewPr varScale="1">
        <p:scale>
          <a:sx n="85" d="100"/>
          <a:sy n="85" d="100"/>
        </p:scale>
        <p:origin x="-15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CEB83-D61A-4A3C-AA10-24BD3A6ECBA8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A5DED-F0D9-4074-B467-DBE7BCB1379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Обследование в контрольных возрастах</a:t>
          </a:r>
          <a:endParaRPr lang="ru-RU" b="1" dirty="0">
            <a:solidFill>
              <a:srgbClr val="002060"/>
            </a:solidFill>
          </a:endParaRPr>
        </a:p>
      </dgm:t>
    </dgm:pt>
    <dgm:pt modelId="{DA499D62-DD1D-4493-846F-27E195C962D0}" type="parTrans" cxnId="{F73A1A91-4A6B-4F6D-A9D2-E0F1EE538E68}">
      <dgm:prSet/>
      <dgm:spPr/>
      <dgm:t>
        <a:bodyPr/>
        <a:lstStyle/>
        <a:p>
          <a:endParaRPr lang="ru-RU"/>
        </a:p>
      </dgm:t>
    </dgm:pt>
    <dgm:pt modelId="{B9226E97-1B1E-4DA2-B92F-2FAFAAA8C828}" type="sibTrans" cxnId="{F73A1A91-4A6B-4F6D-A9D2-E0F1EE538E68}">
      <dgm:prSet/>
      <dgm:spPr/>
      <dgm:t>
        <a:bodyPr/>
        <a:lstStyle/>
        <a:p>
          <a:endParaRPr lang="ru-RU"/>
        </a:p>
      </dgm:t>
    </dgm:pt>
    <dgm:pt modelId="{765EF18E-A5E0-447F-A272-93229CC09EC6}" type="asst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Просвещение</a:t>
          </a:r>
          <a:endParaRPr lang="ru-RU" b="1" dirty="0">
            <a:solidFill>
              <a:srgbClr val="002060"/>
            </a:solidFill>
          </a:endParaRPr>
        </a:p>
      </dgm:t>
    </dgm:pt>
    <dgm:pt modelId="{AC843CD3-1D94-40F2-BB48-CF5FD6406BF8}" type="parTrans" cxnId="{8210BFE6-3DDB-4B28-A669-8BD7EBE9FFF4}">
      <dgm:prSet/>
      <dgm:spPr/>
      <dgm:t>
        <a:bodyPr/>
        <a:lstStyle/>
        <a:p>
          <a:endParaRPr lang="ru-RU"/>
        </a:p>
      </dgm:t>
    </dgm:pt>
    <dgm:pt modelId="{FD5B702E-A8B5-4713-8BF2-608F09A41870}" type="sibTrans" cxnId="{8210BFE6-3DDB-4B28-A669-8BD7EBE9FFF4}">
      <dgm:prSet/>
      <dgm:spPr/>
      <dgm:t>
        <a:bodyPr/>
        <a:lstStyle/>
        <a:p>
          <a:endParaRPr lang="ru-RU"/>
        </a:p>
      </dgm:t>
    </dgm:pt>
    <dgm:pt modelId="{BA34ABDE-8ED5-4F4C-97DD-BF8358A6767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Мониторинг</a:t>
          </a:r>
          <a:endParaRPr lang="ru-RU" b="1" dirty="0">
            <a:solidFill>
              <a:srgbClr val="002060"/>
            </a:solidFill>
          </a:endParaRPr>
        </a:p>
      </dgm:t>
    </dgm:pt>
    <dgm:pt modelId="{740BE44C-2C31-4C0E-B872-8F1E36631D79}" type="parTrans" cxnId="{BEEE54C2-1242-4256-9224-E296E823EE3B}">
      <dgm:prSet/>
      <dgm:spPr/>
      <dgm:t>
        <a:bodyPr/>
        <a:lstStyle/>
        <a:p>
          <a:endParaRPr lang="ru-RU"/>
        </a:p>
      </dgm:t>
    </dgm:pt>
    <dgm:pt modelId="{2CCD2CEB-BF43-4477-ABB9-33729911FAA2}" type="sibTrans" cxnId="{BEEE54C2-1242-4256-9224-E296E823EE3B}">
      <dgm:prSet/>
      <dgm:spPr/>
      <dgm:t>
        <a:bodyPr/>
        <a:lstStyle/>
        <a:p>
          <a:endParaRPr lang="ru-RU"/>
        </a:p>
      </dgm:t>
    </dgm:pt>
    <dgm:pt modelId="{E5536F53-0041-4D42-9A29-1BFDD2E029C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Сопровождение</a:t>
          </a:r>
          <a:endParaRPr lang="ru-RU" b="1" dirty="0">
            <a:solidFill>
              <a:srgbClr val="002060"/>
            </a:solidFill>
          </a:endParaRPr>
        </a:p>
      </dgm:t>
    </dgm:pt>
    <dgm:pt modelId="{5A1412A5-D53E-44BC-A14E-30835DC85C1E}" type="parTrans" cxnId="{79A880AD-4D11-43CC-A7B5-E946F7821D36}">
      <dgm:prSet/>
      <dgm:spPr/>
      <dgm:t>
        <a:bodyPr/>
        <a:lstStyle/>
        <a:p>
          <a:endParaRPr lang="ru-RU"/>
        </a:p>
      </dgm:t>
    </dgm:pt>
    <dgm:pt modelId="{489DA5B1-3594-42B3-BF3F-42E719D6D23F}" type="sibTrans" cxnId="{79A880AD-4D11-43CC-A7B5-E946F7821D36}">
      <dgm:prSet/>
      <dgm:spPr/>
      <dgm:t>
        <a:bodyPr/>
        <a:lstStyle/>
        <a:p>
          <a:endParaRPr lang="ru-RU"/>
        </a:p>
      </dgm:t>
    </dgm:pt>
    <dgm:pt modelId="{A7F64729-15AC-438D-94A9-A58F1C297BB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Экспертная оценка </a:t>
          </a:r>
          <a:endParaRPr lang="ru-RU" b="1" dirty="0">
            <a:solidFill>
              <a:srgbClr val="002060"/>
            </a:solidFill>
          </a:endParaRPr>
        </a:p>
      </dgm:t>
    </dgm:pt>
    <dgm:pt modelId="{E6889656-0561-4226-9109-F2EDD16F5BA3}" type="parTrans" cxnId="{5A8FDA72-EE30-4482-98B0-285948B2F930}">
      <dgm:prSet/>
      <dgm:spPr/>
      <dgm:t>
        <a:bodyPr/>
        <a:lstStyle/>
        <a:p>
          <a:endParaRPr lang="ru-RU"/>
        </a:p>
      </dgm:t>
    </dgm:pt>
    <dgm:pt modelId="{8831F6F8-CCB5-406F-94B8-D17E6AFC389E}" type="sibTrans" cxnId="{5A8FDA72-EE30-4482-98B0-285948B2F930}">
      <dgm:prSet/>
      <dgm:spPr/>
      <dgm:t>
        <a:bodyPr/>
        <a:lstStyle/>
        <a:p>
          <a:endParaRPr lang="ru-RU"/>
        </a:p>
      </dgm:t>
    </dgm:pt>
    <dgm:pt modelId="{8DE961A8-E630-4892-A8C7-CBAEC730BBEF}" type="pres">
      <dgm:prSet presAssocID="{54FCEB83-D61A-4A3C-AA10-24BD3A6ECB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1A44DB-E6FC-4AAC-919D-7C8C40554020}" type="pres">
      <dgm:prSet presAssocID="{F2AA5DED-F0D9-4074-B467-DBE7BCB13791}" presName="hierRoot1" presStyleCnt="0">
        <dgm:presLayoutVars>
          <dgm:hierBranch val="init"/>
        </dgm:presLayoutVars>
      </dgm:prSet>
      <dgm:spPr/>
    </dgm:pt>
    <dgm:pt modelId="{85408BC0-FB21-459B-B813-8F64ED694E60}" type="pres">
      <dgm:prSet presAssocID="{F2AA5DED-F0D9-4074-B467-DBE7BCB13791}" presName="rootComposite1" presStyleCnt="0"/>
      <dgm:spPr/>
    </dgm:pt>
    <dgm:pt modelId="{D6C69537-B820-49E1-8651-A3BBD025623B}" type="pres">
      <dgm:prSet presAssocID="{F2AA5DED-F0D9-4074-B467-DBE7BCB13791}" presName="rootText1" presStyleLbl="node0" presStyleIdx="0" presStyleCnt="1" custScaleX="144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8711AC-1FA4-4F76-B3BB-646172D16F8A}" type="pres">
      <dgm:prSet presAssocID="{F2AA5DED-F0D9-4074-B467-DBE7BCB137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0237EEA-17F0-4AE3-933F-0B5BC8A83F7C}" type="pres">
      <dgm:prSet presAssocID="{F2AA5DED-F0D9-4074-B467-DBE7BCB13791}" presName="hierChild2" presStyleCnt="0"/>
      <dgm:spPr/>
    </dgm:pt>
    <dgm:pt modelId="{A0E8E6E2-4727-4034-AE60-268BBE6B9F89}" type="pres">
      <dgm:prSet presAssocID="{740BE44C-2C31-4C0E-B872-8F1E36631D7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7ADBAC-7F4F-4BC9-888E-38F0CC3D65F1}" type="pres">
      <dgm:prSet presAssocID="{BA34ABDE-8ED5-4F4C-97DD-BF8358A6767B}" presName="hierRoot2" presStyleCnt="0">
        <dgm:presLayoutVars>
          <dgm:hierBranch val="init"/>
        </dgm:presLayoutVars>
      </dgm:prSet>
      <dgm:spPr/>
    </dgm:pt>
    <dgm:pt modelId="{9EA0AA0B-240D-4987-8C11-53716977146D}" type="pres">
      <dgm:prSet presAssocID="{BA34ABDE-8ED5-4F4C-97DD-BF8358A6767B}" presName="rootComposite" presStyleCnt="0"/>
      <dgm:spPr/>
    </dgm:pt>
    <dgm:pt modelId="{C9CA3680-F2B7-4DE3-9E04-B4BB080E3F85}" type="pres">
      <dgm:prSet presAssocID="{BA34ABDE-8ED5-4F4C-97DD-BF8358A676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DC7F3-D90D-4133-8F88-EA492BF81E16}" type="pres">
      <dgm:prSet presAssocID="{BA34ABDE-8ED5-4F4C-97DD-BF8358A6767B}" presName="rootConnector" presStyleLbl="node2" presStyleIdx="0" presStyleCnt="3"/>
      <dgm:spPr/>
      <dgm:t>
        <a:bodyPr/>
        <a:lstStyle/>
        <a:p>
          <a:endParaRPr lang="ru-RU"/>
        </a:p>
      </dgm:t>
    </dgm:pt>
    <dgm:pt modelId="{1FCB19EB-670E-4646-B0F4-7797520D552B}" type="pres">
      <dgm:prSet presAssocID="{BA34ABDE-8ED5-4F4C-97DD-BF8358A6767B}" presName="hierChild4" presStyleCnt="0"/>
      <dgm:spPr/>
    </dgm:pt>
    <dgm:pt modelId="{636123D7-2E1E-4695-A1B4-5617872D055F}" type="pres">
      <dgm:prSet presAssocID="{BA34ABDE-8ED5-4F4C-97DD-BF8358A6767B}" presName="hierChild5" presStyleCnt="0"/>
      <dgm:spPr/>
    </dgm:pt>
    <dgm:pt modelId="{C9028782-2FC6-486C-AC31-980AFC574389}" type="pres">
      <dgm:prSet presAssocID="{5A1412A5-D53E-44BC-A14E-30835DC85C1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FEB0D34-4D87-47A9-BD30-2BD0F1E3849E}" type="pres">
      <dgm:prSet presAssocID="{E5536F53-0041-4D42-9A29-1BFDD2E029CA}" presName="hierRoot2" presStyleCnt="0">
        <dgm:presLayoutVars>
          <dgm:hierBranch val="init"/>
        </dgm:presLayoutVars>
      </dgm:prSet>
      <dgm:spPr/>
    </dgm:pt>
    <dgm:pt modelId="{9FBB2B3C-1699-4924-8ADC-DB582102A4E3}" type="pres">
      <dgm:prSet presAssocID="{E5536F53-0041-4D42-9A29-1BFDD2E029CA}" presName="rootComposite" presStyleCnt="0"/>
      <dgm:spPr/>
    </dgm:pt>
    <dgm:pt modelId="{8D572D2B-B8F9-4F18-868C-0FCBCE861A45}" type="pres">
      <dgm:prSet presAssocID="{E5536F53-0041-4D42-9A29-1BFDD2E029C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EB0CC-8CDB-4C5E-A5B7-AE83FAF96E0D}" type="pres">
      <dgm:prSet presAssocID="{E5536F53-0041-4D42-9A29-1BFDD2E029CA}" presName="rootConnector" presStyleLbl="node2" presStyleIdx="1" presStyleCnt="3"/>
      <dgm:spPr/>
      <dgm:t>
        <a:bodyPr/>
        <a:lstStyle/>
        <a:p>
          <a:endParaRPr lang="ru-RU"/>
        </a:p>
      </dgm:t>
    </dgm:pt>
    <dgm:pt modelId="{C1809091-2085-408B-A69E-75BB0C52EB70}" type="pres">
      <dgm:prSet presAssocID="{E5536F53-0041-4D42-9A29-1BFDD2E029CA}" presName="hierChild4" presStyleCnt="0"/>
      <dgm:spPr/>
    </dgm:pt>
    <dgm:pt modelId="{89BDDB06-C035-4A69-A680-4A31B58A3F35}" type="pres">
      <dgm:prSet presAssocID="{E5536F53-0041-4D42-9A29-1BFDD2E029CA}" presName="hierChild5" presStyleCnt="0"/>
      <dgm:spPr/>
    </dgm:pt>
    <dgm:pt modelId="{6313AC8C-43F5-408B-AE83-69BB71F838D1}" type="pres">
      <dgm:prSet presAssocID="{E6889656-0561-4226-9109-F2EDD16F5BA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10D195A-DEBD-4025-A089-225B71801AC4}" type="pres">
      <dgm:prSet presAssocID="{A7F64729-15AC-438D-94A9-A58F1C297BBF}" presName="hierRoot2" presStyleCnt="0">
        <dgm:presLayoutVars>
          <dgm:hierBranch val="init"/>
        </dgm:presLayoutVars>
      </dgm:prSet>
      <dgm:spPr/>
    </dgm:pt>
    <dgm:pt modelId="{1BA5BCE2-644D-4717-BE3A-55039496921A}" type="pres">
      <dgm:prSet presAssocID="{A7F64729-15AC-438D-94A9-A58F1C297BBF}" presName="rootComposite" presStyleCnt="0"/>
      <dgm:spPr/>
    </dgm:pt>
    <dgm:pt modelId="{7E3CB994-CCB2-4F4A-BFD2-A2F69745BDDC}" type="pres">
      <dgm:prSet presAssocID="{A7F64729-15AC-438D-94A9-A58F1C297BB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70EDB-00AB-4C2F-BD7D-EA1A8FB550E3}" type="pres">
      <dgm:prSet presAssocID="{A7F64729-15AC-438D-94A9-A58F1C297BBF}" presName="rootConnector" presStyleLbl="node2" presStyleIdx="2" presStyleCnt="3"/>
      <dgm:spPr/>
      <dgm:t>
        <a:bodyPr/>
        <a:lstStyle/>
        <a:p>
          <a:endParaRPr lang="ru-RU"/>
        </a:p>
      </dgm:t>
    </dgm:pt>
    <dgm:pt modelId="{4CFDF249-C58B-4164-BB51-B86266975E44}" type="pres">
      <dgm:prSet presAssocID="{A7F64729-15AC-438D-94A9-A58F1C297BBF}" presName="hierChild4" presStyleCnt="0"/>
      <dgm:spPr/>
    </dgm:pt>
    <dgm:pt modelId="{19B620D9-C4B1-4CA6-88D1-4E42DAE456EC}" type="pres">
      <dgm:prSet presAssocID="{A7F64729-15AC-438D-94A9-A58F1C297BBF}" presName="hierChild5" presStyleCnt="0"/>
      <dgm:spPr/>
    </dgm:pt>
    <dgm:pt modelId="{05A25F1D-A049-4077-A46B-2E55DC0ABAFD}" type="pres">
      <dgm:prSet presAssocID="{F2AA5DED-F0D9-4074-B467-DBE7BCB13791}" presName="hierChild3" presStyleCnt="0"/>
      <dgm:spPr/>
    </dgm:pt>
    <dgm:pt modelId="{9C9A32CB-64AF-45BC-A7D2-7A94BF313D2A}" type="pres">
      <dgm:prSet presAssocID="{AC843CD3-1D94-40F2-BB48-CF5FD6406BF8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FC07493-6219-4BF3-B924-C87A54FEB2D0}" type="pres">
      <dgm:prSet presAssocID="{765EF18E-A5E0-447F-A272-93229CC09EC6}" presName="hierRoot3" presStyleCnt="0">
        <dgm:presLayoutVars>
          <dgm:hierBranch val="init"/>
        </dgm:presLayoutVars>
      </dgm:prSet>
      <dgm:spPr/>
    </dgm:pt>
    <dgm:pt modelId="{CA855CEA-1923-4219-893A-216F0F30D3C8}" type="pres">
      <dgm:prSet presAssocID="{765EF18E-A5E0-447F-A272-93229CC09EC6}" presName="rootComposite3" presStyleCnt="0"/>
      <dgm:spPr/>
    </dgm:pt>
    <dgm:pt modelId="{8F1DB9BD-72FE-4354-B3C1-8D6798789D35}" type="pres">
      <dgm:prSet presAssocID="{765EF18E-A5E0-447F-A272-93229CC09EC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1E4DD-C021-452D-B71A-F036385B3538}" type="pres">
      <dgm:prSet presAssocID="{765EF18E-A5E0-447F-A272-93229CC09EC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B88D359-A670-4FE5-A2BD-8102B20DC369}" type="pres">
      <dgm:prSet presAssocID="{765EF18E-A5E0-447F-A272-93229CC09EC6}" presName="hierChild6" presStyleCnt="0"/>
      <dgm:spPr/>
    </dgm:pt>
    <dgm:pt modelId="{7AD0DD17-780E-411A-A1C4-37F2D1FFAF2F}" type="pres">
      <dgm:prSet presAssocID="{765EF18E-A5E0-447F-A272-93229CC09EC6}" presName="hierChild7" presStyleCnt="0"/>
      <dgm:spPr/>
    </dgm:pt>
  </dgm:ptLst>
  <dgm:cxnLst>
    <dgm:cxn modelId="{F73A1A91-4A6B-4F6D-A9D2-E0F1EE538E68}" srcId="{54FCEB83-D61A-4A3C-AA10-24BD3A6ECBA8}" destId="{F2AA5DED-F0D9-4074-B467-DBE7BCB13791}" srcOrd="0" destOrd="0" parTransId="{DA499D62-DD1D-4493-846F-27E195C962D0}" sibTransId="{B9226E97-1B1E-4DA2-B92F-2FAFAAA8C828}"/>
    <dgm:cxn modelId="{1D47BCB6-0E70-4A8B-85AE-6A85A4D19838}" type="presOf" srcId="{E6889656-0561-4226-9109-F2EDD16F5BA3}" destId="{6313AC8C-43F5-408B-AE83-69BB71F838D1}" srcOrd="0" destOrd="0" presId="urn:microsoft.com/office/officeart/2005/8/layout/orgChart1"/>
    <dgm:cxn modelId="{29E0F7FE-2E0A-4856-8E72-0AF1D3FADEB8}" type="presOf" srcId="{54FCEB83-D61A-4A3C-AA10-24BD3A6ECBA8}" destId="{8DE961A8-E630-4892-A8C7-CBAEC730BBEF}" srcOrd="0" destOrd="0" presId="urn:microsoft.com/office/officeart/2005/8/layout/orgChart1"/>
    <dgm:cxn modelId="{5A8FDA72-EE30-4482-98B0-285948B2F930}" srcId="{F2AA5DED-F0D9-4074-B467-DBE7BCB13791}" destId="{A7F64729-15AC-438D-94A9-A58F1C297BBF}" srcOrd="3" destOrd="0" parTransId="{E6889656-0561-4226-9109-F2EDD16F5BA3}" sibTransId="{8831F6F8-CCB5-406F-94B8-D17E6AFC389E}"/>
    <dgm:cxn modelId="{2348D7AA-B29B-4043-8BD5-D47A00AD03F8}" type="presOf" srcId="{E5536F53-0041-4D42-9A29-1BFDD2E029CA}" destId="{B71EB0CC-8CDB-4C5E-A5B7-AE83FAF96E0D}" srcOrd="1" destOrd="0" presId="urn:microsoft.com/office/officeart/2005/8/layout/orgChart1"/>
    <dgm:cxn modelId="{D18EE19F-B428-4620-ADBE-56397B0FB03D}" type="presOf" srcId="{BA34ABDE-8ED5-4F4C-97DD-BF8358A6767B}" destId="{C9CA3680-F2B7-4DE3-9E04-B4BB080E3F85}" srcOrd="0" destOrd="0" presId="urn:microsoft.com/office/officeart/2005/8/layout/orgChart1"/>
    <dgm:cxn modelId="{67316D04-6EE3-4894-89AE-8271590AAB1A}" type="presOf" srcId="{F2AA5DED-F0D9-4074-B467-DBE7BCB13791}" destId="{FA8711AC-1FA4-4F76-B3BB-646172D16F8A}" srcOrd="1" destOrd="0" presId="urn:microsoft.com/office/officeart/2005/8/layout/orgChart1"/>
    <dgm:cxn modelId="{C1270427-8050-48F8-B47B-141D8DFD61E1}" type="presOf" srcId="{5A1412A5-D53E-44BC-A14E-30835DC85C1E}" destId="{C9028782-2FC6-486C-AC31-980AFC574389}" srcOrd="0" destOrd="0" presId="urn:microsoft.com/office/officeart/2005/8/layout/orgChart1"/>
    <dgm:cxn modelId="{669A986D-EF8D-4A2E-8C1C-F3483A45067C}" type="presOf" srcId="{765EF18E-A5E0-447F-A272-93229CC09EC6}" destId="{8F1DB9BD-72FE-4354-B3C1-8D6798789D35}" srcOrd="0" destOrd="0" presId="urn:microsoft.com/office/officeart/2005/8/layout/orgChart1"/>
    <dgm:cxn modelId="{142E1646-C10B-43A6-B882-CAB854BD7C75}" type="presOf" srcId="{A7F64729-15AC-438D-94A9-A58F1C297BBF}" destId="{7E3CB994-CCB2-4F4A-BFD2-A2F69745BDDC}" srcOrd="0" destOrd="0" presId="urn:microsoft.com/office/officeart/2005/8/layout/orgChart1"/>
    <dgm:cxn modelId="{F1E4B0B3-9A55-4BCA-AAEA-892C5AE52E32}" type="presOf" srcId="{A7F64729-15AC-438D-94A9-A58F1C297BBF}" destId="{61270EDB-00AB-4C2F-BD7D-EA1A8FB550E3}" srcOrd="1" destOrd="0" presId="urn:microsoft.com/office/officeart/2005/8/layout/orgChart1"/>
    <dgm:cxn modelId="{7788625E-DEB4-476D-BDB5-FC14B2985E98}" type="presOf" srcId="{E5536F53-0041-4D42-9A29-1BFDD2E029CA}" destId="{8D572D2B-B8F9-4F18-868C-0FCBCE861A45}" srcOrd="0" destOrd="0" presId="urn:microsoft.com/office/officeart/2005/8/layout/orgChart1"/>
    <dgm:cxn modelId="{5C5FB6A3-937F-43FA-A54F-56BDC0C836C0}" type="presOf" srcId="{AC843CD3-1D94-40F2-BB48-CF5FD6406BF8}" destId="{9C9A32CB-64AF-45BC-A7D2-7A94BF313D2A}" srcOrd="0" destOrd="0" presId="urn:microsoft.com/office/officeart/2005/8/layout/orgChart1"/>
    <dgm:cxn modelId="{5E372011-76B1-4B50-BF1E-CE1E39C32D8B}" type="presOf" srcId="{F2AA5DED-F0D9-4074-B467-DBE7BCB13791}" destId="{D6C69537-B820-49E1-8651-A3BBD025623B}" srcOrd="0" destOrd="0" presId="urn:microsoft.com/office/officeart/2005/8/layout/orgChart1"/>
    <dgm:cxn modelId="{DA8CC990-F63E-4B95-A484-CF324132CCCC}" type="presOf" srcId="{765EF18E-A5E0-447F-A272-93229CC09EC6}" destId="{9971E4DD-C021-452D-B71A-F036385B3538}" srcOrd="1" destOrd="0" presId="urn:microsoft.com/office/officeart/2005/8/layout/orgChart1"/>
    <dgm:cxn modelId="{8210BFE6-3DDB-4B28-A669-8BD7EBE9FFF4}" srcId="{F2AA5DED-F0D9-4074-B467-DBE7BCB13791}" destId="{765EF18E-A5E0-447F-A272-93229CC09EC6}" srcOrd="0" destOrd="0" parTransId="{AC843CD3-1D94-40F2-BB48-CF5FD6406BF8}" sibTransId="{FD5B702E-A8B5-4713-8BF2-608F09A41870}"/>
    <dgm:cxn modelId="{BEEE54C2-1242-4256-9224-E296E823EE3B}" srcId="{F2AA5DED-F0D9-4074-B467-DBE7BCB13791}" destId="{BA34ABDE-8ED5-4F4C-97DD-BF8358A6767B}" srcOrd="1" destOrd="0" parTransId="{740BE44C-2C31-4C0E-B872-8F1E36631D79}" sibTransId="{2CCD2CEB-BF43-4477-ABB9-33729911FAA2}"/>
    <dgm:cxn modelId="{79A880AD-4D11-43CC-A7B5-E946F7821D36}" srcId="{F2AA5DED-F0D9-4074-B467-DBE7BCB13791}" destId="{E5536F53-0041-4D42-9A29-1BFDD2E029CA}" srcOrd="2" destOrd="0" parTransId="{5A1412A5-D53E-44BC-A14E-30835DC85C1E}" sibTransId="{489DA5B1-3594-42B3-BF3F-42E719D6D23F}"/>
    <dgm:cxn modelId="{EAC6775F-F627-45D9-9FBD-BA338C885EE1}" type="presOf" srcId="{BA34ABDE-8ED5-4F4C-97DD-BF8358A6767B}" destId="{F55DC7F3-D90D-4133-8F88-EA492BF81E16}" srcOrd="1" destOrd="0" presId="urn:microsoft.com/office/officeart/2005/8/layout/orgChart1"/>
    <dgm:cxn modelId="{C2911B01-EC0C-4A7F-95C4-CE2F62DC0C79}" type="presOf" srcId="{740BE44C-2C31-4C0E-B872-8F1E36631D79}" destId="{A0E8E6E2-4727-4034-AE60-268BBE6B9F89}" srcOrd="0" destOrd="0" presId="urn:microsoft.com/office/officeart/2005/8/layout/orgChart1"/>
    <dgm:cxn modelId="{C6739AC0-BC59-490E-AD85-64E7ADDEA8ED}" type="presParOf" srcId="{8DE961A8-E630-4892-A8C7-CBAEC730BBEF}" destId="{2D1A44DB-E6FC-4AAC-919D-7C8C40554020}" srcOrd="0" destOrd="0" presId="urn:microsoft.com/office/officeart/2005/8/layout/orgChart1"/>
    <dgm:cxn modelId="{7085523C-57DC-4ACC-B8C9-F08DB0E8FEED}" type="presParOf" srcId="{2D1A44DB-E6FC-4AAC-919D-7C8C40554020}" destId="{85408BC0-FB21-459B-B813-8F64ED694E60}" srcOrd="0" destOrd="0" presId="urn:microsoft.com/office/officeart/2005/8/layout/orgChart1"/>
    <dgm:cxn modelId="{E266F9E2-F182-429E-BABF-ECB82D463AA6}" type="presParOf" srcId="{85408BC0-FB21-459B-B813-8F64ED694E60}" destId="{D6C69537-B820-49E1-8651-A3BBD025623B}" srcOrd="0" destOrd="0" presId="urn:microsoft.com/office/officeart/2005/8/layout/orgChart1"/>
    <dgm:cxn modelId="{32C129BD-AB70-474A-8F12-D7A199E34B7B}" type="presParOf" srcId="{85408BC0-FB21-459B-B813-8F64ED694E60}" destId="{FA8711AC-1FA4-4F76-B3BB-646172D16F8A}" srcOrd="1" destOrd="0" presId="urn:microsoft.com/office/officeart/2005/8/layout/orgChart1"/>
    <dgm:cxn modelId="{018FB742-3447-4807-A69B-612F0DC6CC8E}" type="presParOf" srcId="{2D1A44DB-E6FC-4AAC-919D-7C8C40554020}" destId="{40237EEA-17F0-4AE3-933F-0B5BC8A83F7C}" srcOrd="1" destOrd="0" presId="urn:microsoft.com/office/officeart/2005/8/layout/orgChart1"/>
    <dgm:cxn modelId="{7627975D-19D3-4097-97A4-8F2BAE42258B}" type="presParOf" srcId="{40237EEA-17F0-4AE3-933F-0B5BC8A83F7C}" destId="{A0E8E6E2-4727-4034-AE60-268BBE6B9F89}" srcOrd="0" destOrd="0" presId="urn:microsoft.com/office/officeart/2005/8/layout/orgChart1"/>
    <dgm:cxn modelId="{727C4445-C834-40D7-989A-C2C231875FB2}" type="presParOf" srcId="{40237EEA-17F0-4AE3-933F-0B5BC8A83F7C}" destId="{587ADBAC-7F4F-4BC9-888E-38F0CC3D65F1}" srcOrd="1" destOrd="0" presId="urn:microsoft.com/office/officeart/2005/8/layout/orgChart1"/>
    <dgm:cxn modelId="{59521BCC-4765-4556-8AB5-4FA8E0DFE0FC}" type="presParOf" srcId="{587ADBAC-7F4F-4BC9-888E-38F0CC3D65F1}" destId="{9EA0AA0B-240D-4987-8C11-53716977146D}" srcOrd="0" destOrd="0" presId="urn:microsoft.com/office/officeart/2005/8/layout/orgChart1"/>
    <dgm:cxn modelId="{AB2DA092-EDF1-4F39-B831-9A30F43F07E6}" type="presParOf" srcId="{9EA0AA0B-240D-4987-8C11-53716977146D}" destId="{C9CA3680-F2B7-4DE3-9E04-B4BB080E3F85}" srcOrd="0" destOrd="0" presId="urn:microsoft.com/office/officeart/2005/8/layout/orgChart1"/>
    <dgm:cxn modelId="{C77E4B97-59E0-4506-8DA7-813E919A4A9B}" type="presParOf" srcId="{9EA0AA0B-240D-4987-8C11-53716977146D}" destId="{F55DC7F3-D90D-4133-8F88-EA492BF81E16}" srcOrd="1" destOrd="0" presId="urn:microsoft.com/office/officeart/2005/8/layout/orgChart1"/>
    <dgm:cxn modelId="{370E0FC4-DD26-4F29-95B4-0488EDEE8801}" type="presParOf" srcId="{587ADBAC-7F4F-4BC9-888E-38F0CC3D65F1}" destId="{1FCB19EB-670E-4646-B0F4-7797520D552B}" srcOrd="1" destOrd="0" presId="urn:microsoft.com/office/officeart/2005/8/layout/orgChart1"/>
    <dgm:cxn modelId="{BF950DD1-94AE-433D-825C-DB4E3093E19B}" type="presParOf" srcId="{587ADBAC-7F4F-4BC9-888E-38F0CC3D65F1}" destId="{636123D7-2E1E-4695-A1B4-5617872D055F}" srcOrd="2" destOrd="0" presId="urn:microsoft.com/office/officeart/2005/8/layout/orgChart1"/>
    <dgm:cxn modelId="{08936E0A-430D-4A0B-9277-02C2D1D7B5B2}" type="presParOf" srcId="{40237EEA-17F0-4AE3-933F-0B5BC8A83F7C}" destId="{C9028782-2FC6-486C-AC31-980AFC574389}" srcOrd="2" destOrd="0" presId="urn:microsoft.com/office/officeart/2005/8/layout/orgChart1"/>
    <dgm:cxn modelId="{32F19027-299B-436C-AF4C-4AC7ED50F47A}" type="presParOf" srcId="{40237EEA-17F0-4AE3-933F-0B5BC8A83F7C}" destId="{BFEB0D34-4D87-47A9-BD30-2BD0F1E3849E}" srcOrd="3" destOrd="0" presId="urn:microsoft.com/office/officeart/2005/8/layout/orgChart1"/>
    <dgm:cxn modelId="{43B127C0-B404-47EC-9DC2-2B3BA7D8AF29}" type="presParOf" srcId="{BFEB0D34-4D87-47A9-BD30-2BD0F1E3849E}" destId="{9FBB2B3C-1699-4924-8ADC-DB582102A4E3}" srcOrd="0" destOrd="0" presId="urn:microsoft.com/office/officeart/2005/8/layout/orgChart1"/>
    <dgm:cxn modelId="{BF4431CB-EFF9-457D-8976-31A0D072FAA3}" type="presParOf" srcId="{9FBB2B3C-1699-4924-8ADC-DB582102A4E3}" destId="{8D572D2B-B8F9-4F18-868C-0FCBCE861A45}" srcOrd="0" destOrd="0" presId="urn:microsoft.com/office/officeart/2005/8/layout/orgChart1"/>
    <dgm:cxn modelId="{9A402C2F-4172-4A99-B8E7-156338000DAF}" type="presParOf" srcId="{9FBB2B3C-1699-4924-8ADC-DB582102A4E3}" destId="{B71EB0CC-8CDB-4C5E-A5B7-AE83FAF96E0D}" srcOrd="1" destOrd="0" presId="urn:microsoft.com/office/officeart/2005/8/layout/orgChart1"/>
    <dgm:cxn modelId="{9A17E1D9-8DE1-4C67-8586-EFEBA8DFCE75}" type="presParOf" srcId="{BFEB0D34-4D87-47A9-BD30-2BD0F1E3849E}" destId="{C1809091-2085-408B-A69E-75BB0C52EB70}" srcOrd="1" destOrd="0" presId="urn:microsoft.com/office/officeart/2005/8/layout/orgChart1"/>
    <dgm:cxn modelId="{133E287A-249D-4533-9EE7-8641633B27DF}" type="presParOf" srcId="{BFEB0D34-4D87-47A9-BD30-2BD0F1E3849E}" destId="{89BDDB06-C035-4A69-A680-4A31B58A3F35}" srcOrd="2" destOrd="0" presId="urn:microsoft.com/office/officeart/2005/8/layout/orgChart1"/>
    <dgm:cxn modelId="{489A9748-5F51-434C-A84F-5AEAC1904279}" type="presParOf" srcId="{40237EEA-17F0-4AE3-933F-0B5BC8A83F7C}" destId="{6313AC8C-43F5-408B-AE83-69BB71F838D1}" srcOrd="4" destOrd="0" presId="urn:microsoft.com/office/officeart/2005/8/layout/orgChart1"/>
    <dgm:cxn modelId="{1411D1E3-2E8C-4526-919D-A62CB3F57E16}" type="presParOf" srcId="{40237EEA-17F0-4AE3-933F-0B5BC8A83F7C}" destId="{810D195A-DEBD-4025-A089-225B71801AC4}" srcOrd="5" destOrd="0" presId="urn:microsoft.com/office/officeart/2005/8/layout/orgChart1"/>
    <dgm:cxn modelId="{FC359992-C71E-4041-8E6A-E711420ADB38}" type="presParOf" srcId="{810D195A-DEBD-4025-A089-225B71801AC4}" destId="{1BA5BCE2-644D-4717-BE3A-55039496921A}" srcOrd="0" destOrd="0" presId="urn:microsoft.com/office/officeart/2005/8/layout/orgChart1"/>
    <dgm:cxn modelId="{5E9B4B4C-D686-4D38-9987-C44743D68A12}" type="presParOf" srcId="{1BA5BCE2-644D-4717-BE3A-55039496921A}" destId="{7E3CB994-CCB2-4F4A-BFD2-A2F69745BDDC}" srcOrd="0" destOrd="0" presId="urn:microsoft.com/office/officeart/2005/8/layout/orgChart1"/>
    <dgm:cxn modelId="{B4ED0E4F-C048-4E3C-94D5-017C9783EF57}" type="presParOf" srcId="{1BA5BCE2-644D-4717-BE3A-55039496921A}" destId="{61270EDB-00AB-4C2F-BD7D-EA1A8FB550E3}" srcOrd="1" destOrd="0" presId="urn:microsoft.com/office/officeart/2005/8/layout/orgChart1"/>
    <dgm:cxn modelId="{ED7AD972-1662-486C-9225-C2DABEE400D3}" type="presParOf" srcId="{810D195A-DEBD-4025-A089-225B71801AC4}" destId="{4CFDF249-C58B-4164-BB51-B86266975E44}" srcOrd="1" destOrd="0" presId="urn:microsoft.com/office/officeart/2005/8/layout/orgChart1"/>
    <dgm:cxn modelId="{85B5E0DC-C8D7-409F-90C4-55419C19430C}" type="presParOf" srcId="{810D195A-DEBD-4025-A089-225B71801AC4}" destId="{19B620D9-C4B1-4CA6-88D1-4E42DAE456EC}" srcOrd="2" destOrd="0" presId="urn:microsoft.com/office/officeart/2005/8/layout/orgChart1"/>
    <dgm:cxn modelId="{380ACD9E-08C9-4895-973B-FBC610975DC2}" type="presParOf" srcId="{2D1A44DB-E6FC-4AAC-919D-7C8C40554020}" destId="{05A25F1D-A049-4077-A46B-2E55DC0ABAFD}" srcOrd="2" destOrd="0" presId="urn:microsoft.com/office/officeart/2005/8/layout/orgChart1"/>
    <dgm:cxn modelId="{2A39EC09-3078-4531-9310-4900B37C09DE}" type="presParOf" srcId="{05A25F1D-A049-4077-A46B-2E55DC0ABAFD}" destId="{9C9A32CB-64AF-45BC-A7D2-7A94BF313D2A}" srcOrd="0" destOrd="0" presId="urn:microsoft.com/office/officeart/2005/8/layout/orgChart1"/>
    <dgm:cxn modelId="{F149B645-500C-4D46-9F75-86F27CE69262}" type="presParOf" srcId="{05A25F1D-A049-4077-A46B-2E55DC0ABAFD}" destId="{CFC07493-6219-4BF3-B924-C87A54FEB2D0}" srcOrd="1" destOrd="0" presId="urn:microsoft.com/office/officeart/2005/8/layout/orgChart1"/>
    <dgm:cxn modelId="{49DE0EF0-1DA5-407C-BD19-365EBB61B1DB}" type="presParOf" srcId="{CFC07493-6219-4BF3-B924-C87A54FEB2D0}" destId="{CA855CEA-1923-4219-893A-216F0F30D3C8}" srcOrd="0" destOrd="0" presId="urn:microsoft.com/office/officeart/2005/8/layout/orgChart1"/>
    <dgm:cxn modelId="{9F52B437-FE71-4B9D-99C0-0F0BAE64183E}" type="presParOf" srcId="{CA855CEA-1923-4219-893A-216F0F30D3C8}" destId="{8F1DB9BD-72FE-4354-B3C1-8D6798789D35}" srcOrd="0" destOrd="0" presId="urn:microsoft.com/office/officeart/2005/8/layout/orgChart1"/>
    <dgm:cxn modelId="{D6703E39-B1D8-4319-BCCC-53576E5EABB0}" type="presParOf" srcId="{CA855CEA-1923-4219-893A-216F0F30D3C8}" destId="{9971E4DD-C021-452D-B71A-F036385B3538}" srcOrd="1" destOrd="0" presId="urn:microsoft.com/office/officeart/2005/8/layout/orgChart1"/>
    <dgm:cxn modelId="{3F367F7D-334E-488F-861D-0820D06A0D0D}" type="presParOf" srcId="{CFC07493-6219-4BF3-B924-C87A54FEB2D0}" destId="{FB88D359-A670-4FE5-A2BD-8102B20DC369}" srcOrd="1" destOrd="0" presId="urn:microsoft.com/office/officeart/2005/8/layout/orgChart1"/>
    <dgm:cxn modelId="{D877CEBA-6CA8-4D0A-A9DB-36DCFFF81458}" type="presParOf" srcId="{CFC07493-6219-4BF3-B924-C87A54FEB2D0}" destId="{7AD0DD17-780E-411A-A1C4-37F2D1FFAF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F4F19-B18E-4FBC-A12B-9E6FAF41152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01EF7-1EB4-4FB5-A97C-A8B53535450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легкие последствия 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перинатального поражения ЦНС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B94941-7F42-4BD8-A5EB-DBFE6FFFB66E}" type="parTrans" cxnId="{B8450446-6D7B-449B-A1A6-948DE7C09442}">
      <dgm:prSet/>
      <dgm:spPr/>
      <dgm:t>
        <a:bodyPr/>
        <a:lstStyle/>
        <a:p>
          <a:endParaRPr lang="ru-RU"/>
        </a:p>
      </dgm:t>
    </dgm:pt>
    <dgm:pt modelId="{A9DE8455-6271-4A02-989A-4C3E4E2A224C}" type="sibTrans" cxnId="{B8450446-6D7B-449B-A1A6-948DE7C09442}">
      <dgm:prSet/>
      <dgm:spPr/>
      <dgm:t>
        <a:bodyPr/>
        <a:lstStyle/>
        <a:p>
          <a:endParaRPr lang="ru-RU"/>
        </a:p>
      </dgm:t>
    </dgm:pt>
    <dgm:pt modelId="{8A2A0448-64D7-4E38-BAD0-8D147F1BC89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 тяжелые/сочетанные последствия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BF993D-A203-4649-A686-73454C2A3D19}" type="parTrans" cxnId="{BEAA9DA6-DBB0-49A9-8AA8-42662EB36356}">
      <dgm:prSet/>
      <dgm:spPr/>
      <dgm:t>
        <a:bodyPr/>
        <a:lstStyle/>
        <a:p>
          <a:endParaRPr lang="ru-RU"/>
        </a:p>
      </dgm:t>
    </dgm:pt>
    <dgm:pt modelId="{8D7B7A65-CF16-4EBF-B50A-A27011B37692}" type="sibTrans" cxnId="{BEAA9DA6-DBB0-49A9-8AA8-42662EB36356}">
      <dgm:prSet/>
      <dgm:spPr/>
      <dgm:t>
        <a:bodyPr/>
        <a:lstStyle/>
        <a:p>
          <a:endParaRPr lang="ru-RU"/>
        </a:p>
      </dgm:t>
    </dgm:pt>
    <dgm:pt modelId="{9E0D5EB9-7C25-4D2A-8504-5A37EE16E130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наследственные/</a:t>
          </a:r>
        </a:p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генетические болезни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CE060-631C-4036-9647-19DA10625DA9}" type="parTrans" cxnId="{552CFB25-A61A-4A7E-ADCF-64D56392D57A}">
      <dgm:prSet/>
      <dgm:spPr/>
      <dgm:t>
        <a:bodyPr/>
        <a:lstStyle/>
        <a:p>
          <a:endParaRPr lang="ru-RU"/>
        </a:p>
      </dgm:t>
    </dgm:pt>
    <dgm:pt modelId="{25B7BCBB-F011-4D8C-BC45-CD7270FDEB75}" type="sibTrans" cxnId="{552CFB25-A61A-4A7E-ADCF-64D56392D57A}">
      <dgm:prSet/>
      <dgm:spPr/>
      <dgm:t>
        <a:bodyPr/>
        <a:lstStyle/>
        <a:p>
          <a:endParaRPr lang="ru-RU"/>
        </a:p>
      </dgm:t>
    </dgm:pt>
    <dgm:pt modelId="{FB0EC9E7-1E92-47DA-B053-380EBDF547F4}">
      <dgm:prSet phldrT="[Текст]"/>
      <dgm:spPr>
        <a:solidFill>
          <a:srgbClr val="728AEE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хронические болезни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16A88-6BB8-4060-B76B-07D6A401C529}" type="parTrans" cxnId="{51DDE159-E51C-453F-9C15-08ABCAB50BED}">
      <dgm:prSet/>
      <dgm:spPr/>
      <dgm:t>
        <a:bodyPr/>
        <a:lstStyle/>
        <a:p>
          <a:endParaRPr lang="ru-RU"/>
        </a:p>
      </dgm:t>
    </dgm:pt>
    <dgm:pt modelId="{1DCC588D-1D33-4508-81F6-5A64EC2BBEAB}" type="sibTrans" cxnId="{51DDE159-E51C-453F-9C15-08ABCAB50BED}">
      <dgm:prSet/>
      <dgm:spPr/>
      <dgm:t>
        <a:bodyPr/>
        <a:lstStyle/>
        <a:p>
          <a:endParaRPr lang="ru-RU"/>
        </a:p>
      </dgm:t>
    </dgm:pt>
    <dgm:pt modelId="{AC8F2E77-F477-4F3F-B193-35BC86ACE974}">
      <dgm:prSet phldrT="[Текст]"/>
      <dgm:spPr>
        <a:solidFill>
          <a:srgbClr val="FFC5CF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тяжелые и сочетанные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80FC5-85C6-4C50-B73C-9CC1339CE28C}" type="parTrans" cxnId="{A6247B64-6054-452B-8337-2E934AFB314E}">
      <dgm:prSet/>
      <dgm:spPr/>
      <dgm:t>
        <a:bodyPr/>
        <a:lstStyle/>
        <a:p>
          <a:endParaRPr lang="ru-RU"/>
        </a:p>
      </dgm:t>
    </dgm:pt>
    <dgm:pt modelId="{78346B64-7904-4D33-BAA8-2850D21445DC}" type="sibTrans" cxnId="{A6247B64-6054-452B-8337-2E934AFB314E}">
      <dgm:prSet/>
      <dgm:spPr/>
      <dgm:t>
        <a:bodyPr/>
        <a:lstStyle/>
        <a:p>
          <a:endParaRPr lang="ru-RU"/>
        </a:p>
      </dgm:t>
    </dgm:pt>
    <dgm:pt modelId="{15C6D5F0-32F4-4CAB-BEC8-1AF6C1732657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сенсорные нарушения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3E3D3-FD35-4A0B-8F35-5D8FAA7986AB}" type="parTrans" cxnId="{1A671D24-8B99-46C5-8142-96077CA74D32}">
      <dgm:prSet/>
      <dgm:spPr/>
      <dgm:t>
        <a:bodyPr/>
        <a:lstStyle/>
        <a:p>
          <a:endParaRPr lang="ru-RU"/>
        </a:p>
      </dgm:t>
    </dgm:pt>
    <dgm:pt modelId="{6F861D72-2E32-49E7-A0F6-090E2C98A7B4}" type="sibTrans" cxnId="{1A671D24-8B99-46C5-8142-96077CA74D32}">
      <dgm:prSet/>
      <dgm:spPr/>
      <dgm:t>
        <a:bodyPr/>
        <a:lstStyle/>
        <a:p>
          <a:endParaRPr lang="ru-RU"/>
        </a:p>
      </dgm:t>
    </dgm:pt>
    <dgm:pt modelId="{38D803DC-C777-43D8-8D2A-7161AC076FE1}" type="pres">
      <dgm:prSet presAssocID="{706F4F19-B18E-4FBC-A12B-9E6FAF41152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CBCD16-18ED-453D-A52F-6221CDD24D14}" type="pres">
      <dgm:prSet presAssocID="{86501EF7-1EB4-4FB5-A97C-A8B535354504}" presName="vertOne" presStyleCnt="0"/>
      <dgm:spPr/>
    </dgm:pt>
    <dgm:pt modelId="{9F9B9488-0E1E-4644-BED5-512A9E2452A8}" type="pres">
      <dgm:prSet presAssocID="{86501EF7-1EB4-4FB5-A97C-A8B535354504}" presName="txOne" presStyleLbl="node0" presStyleIdx="0" presStyleCnt="1" custLinFactNeighborY="-6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3B012C-DCBC-44D9-B44D-313E7EE32D6B}" type="pres">
      <dgm:prSet presAssocID="{86501EF7-1EB4-4FB5-A97C-A8B535354504}" presName="parTransOne" presStyleCnt="0"/>
      <dgm:spPr/>
    </dgm:pt>
    <dgm:pt modelId="{A85B77AF-4A5B-409C-9FDB-02E445A44984}" type="pres">
      <dgm:prSet presAssocID="{86501EF7-1EB4-4FB5-A97C-A8B535354504}" presName="horzOne" presStyleCnt="0"/>
      <dgm:spPr/>
    </dgm:pt>
    <dgm:pt modelId="{252673A7-4FA4-4945-A5AC-9F46D221B447}" type="pres">
      <dgm:prSet presAssocID="{8A2A0448-64D7-4E38-BAD0-8D147F1BC892}" presName="vertTwo" presStyleCnt="0"/>
      <dgm:spPr/>
    </dgm:pt>
    <dgm:pt modelId="{6011BBAF-6E7D-4ABD-B9FC-9B9A0A756123}" type="pres">
      <dgm:prSet presAssocID="{8A2A0448-64D7-4E38-BAD0-8D147F1BC892}" presName="txTwo" presStyleLbl="node2" presStyleIdx="0" presStyleCnt="2" custLinFactNeighborX="1156" custLinFactNeighborY="-11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C11E08-75CE-4CAF-BD6B-784DE57F9CC5}" type="pres">
      <dgm:prSet presAssocID="{8A2A0448-64D7-4E38-BAD0-8D147F1BC892}" presName="parTransTwo" presStyleCnt="0"/>
      <dgm:spPr/>
    </dgm:pt>
    <dgm:pt modelId="{7DC437DE-9E1D-45E8-949E-F9429499E545}" type="pres">
      <dgm:prSet presAssocID="{8A2A0448-64D7-4E38-BAD0-8D147F1BC892}" presName="horzTwo" presStyleCnt="0"/>
      <dgm:spPr/>
    </dgm:pt>
    <dgm:pt modelId="{7AC4A2FC-2981-4F46-AFDE-F631A8FD8E13}" type="pres">
      <dgm:prSet presAssocID="{9E0D5EB9-7C25-4D2A-8504-5A37EE16E130}" presName="vertThree" presStyleCnt="0"/>
      <dgm:spPr/>
    </dgm:pt>
    <dgm:pt modelId="{33310F54-234A-4D0B-B0CD-3229022E917A}" type="pres">
      <dgm:prSet presAssocID="{9E0D5EB9-7C25-4D2A-8504-5A37EE16E13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73896-6AC0-42D4-B891-CCCEA2C76544}" type="pres">
      <dgm:prSet presAssocID="{9E0D5EB9-7C25-4D2A-8504-5A37EE16E130}" presName="horzThree" presStyleCnt="0"/>
      <dgm:spPr/>
    </dgm:pt>
    <dgm:pt modelId="{322EE9FC-57CF-4D82-B761-40175FDE8C88}" type="pres">
      <dgm:prSet presAssocID="{25B7BCBB-F011-4D8C-BC45-CD7270FDEB75}" presName="sibSpaceThree" presStyleCnt="0"/>
      <dgm:spPr/>
    </dgm:pt>
    <dgm:pt modelId="{7CF91575-172D-46F6-B93F-7C43DF61EEE1}" type="pres">
      <dgm:prSet presAssocID="{FB0EC9E7-1E92-47DA-B053-380EBDF547F4}" presName="vertThree" presStyleCnt="0"/>
      <dgm:spPr/>
    </dgm:pt>
    <dgm:pt modelId="{41E69314-D7EC-4A34-9F26-A3AAFC92349C}" type="pres">
      <dgm:prSet presAssocID="{FB0EC9E7-1E92-47DA-B053-380EBDF547F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05119B-849A-4CED-B989-4A5F12700DDD}" type="pres">
      <dgm:prSet presAssocID="{FB0EC9E7-1E92-47DA-B053-380EBDF547F4}" presName="horzThree" presStyleCnt="0"/>
      <dgm:spPr/>
    </dgm:pt>
    <dgm:pt modelId="{0F19861C-A591-46F5-A4FE-65B000ADF4CC}" type="pres">
      <dgm:prSet presAssocID="{8D7B7A65-CF16-4EBF-B50A-A27011B37692}" presName="sibSpaceTwo" presStyleCnt="0"/>
      <dgm:spPr/>
    </dgm:pt>
    <dgm:pt modelId="{03E04CB7-0F0A-4D64-B226-9D4D7DF70288}" type="pres">
      <dgm:prSet presAssocID="{AC8F2E77-F477-4F3F-B193-35BC86ACE974}" presName="vertTwo" presStyleCnt="0"/>
      <dgm:spPr/>
    </dgm:pt>
    <dgm:pt modelId="{5C7882CC-C2EB-4AE3-99E0-E472B53405D6}" type="pres">
      <dgm:prSet presAssocID="{AC8F2E77-F477-4F3F-B193-35BC86ACE97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340186-4C18-4376-9DCD-287E9E9C65B5}" type="pres">
      <dgm:prSet presAssocID="{AC8F2E77-F477-4F3F-B193-35BC86ACE974}" presName="parTransTwo" presStyleCnt="0"/>
      <dgm:spPr/>
    </dgm:pt>
    <dgm:pt modelId="{1F9CCED3-2F29-4D85-933B-5C1AA4E278D4}" type="pres">
      <dgm:prSet presAssocID="{AC8F2E77-F477-4F3F-B193-35BC86ACE974}" presName="horzTwo" presStyleCnt="0"/>
      <dgm:spPr/>
    </dgm:pt>
    <dgm:pt modelId="{1669BB9B-6492-4A28-9A3A-406D0CF4BEE4}" type="pres">
      <dgm:prSet presAssocID="{15C6D5F0-32F4-4CAB-BEC8-1AF6C1732657}" presName="vertThree" presStyleCnt="0"/>
      <dgm:spPr/>
    </dgm:pt>
    <dgm:pt modelId="{AE3B094B-7277-4195-ADA9-97ABEA5EE930}" type="pres">
      <dgm:prSet presAssocID="{15C6D5F0-32F4-4CAB-BEC8-1AF6C173265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25A5D8-3647-4A7B-8D88-62B2A3BBEC98}" type="pres">
      <dgm:prSet presAssocID="{15C6D5F0-32F4-4CAB-BEC8-1AF6C1732657}" presName="horzThree" presStyleCnt="0"/>
      <dgm:spPr/>
    </dgm:pt>
  </dgm:ptLst>
  <dgm:cxnLst>
    <dgm:cxn modelId="{BEAA9DA6-DBB0-49A9-8AA8-42662EB36356}" srcId="{86501EF7-1EB4-4FB5-A97C-A8B535354504}" destId="{8A2A0448-64D7-4E38-BAD0-8D147F1BC892}" srcOrd="0" destOrd="0" parTransId="{01BF993D-A203-4649-A686-73454C2A3D19}" sibTransId="{8D7B7A65-CF16-4EBF-B50A-A27011B37692}"/>
    <dgm:cxn modelId="{2C0293FE-0BCA-4212-B97F-69C1CEFC2A23}" type="presOf" srcId="{706F4F19-B18E-4FBC-A12B-9E6FAF411529}" destId="{38D803DC-C777-43D8-8D2A-7161AC076FE1}" srcOrd="0" destOrd="0" presId="urn:microsoft.com/office/officeart/2005/8/layout/hierarchy4"/>
    <dgm:cxn modelId="{A6247B64-6054-452B-8337-2E934AFB314E}" srcId="{86501EF7-1EB4-4FB5-A97C-A8B535354504}" destId="{AC8F2E77-F477-4F3F-B193-35BC86ACE974}" srcOrd="1" destOrd="0" parTransId="{59480FC5-85C6-4C50-B73C-9CC1339CE28C}" sibTransId="{78346B64-7904-4D33-BAA8-2850D21445DC}"/>
    <dgm:cxn modelId="{51DDE159-E51C-453F-9C15-08ABCAB50BED}" srcId="{8A2A0448-64D7-4E38-BAD0-8D147F1BC892}" destId="{FB0EC9E7-1E92-47DA-B053-380EBDF547F4}" srcOrd="1" destOrd="0" parTransId="{96F16A88-6BB8-4060-B76B-07D6A401C529}" sibTransId="{1DCC588D-1D33-4508-81F6-5A64EC2BBEAB}"/>
    <dgm:cxn modelId="{1A671D24-8B99-46C5-8142-96077CA74D32}" srcId="{AC8F2E77-F477-4F3F-B193-35BC86ACE974}" destId="{15C6D5F0-32F4-4CAB-BEC8-1AF6C1732657}" srcOrd="0" destOrd="0" parTransId="{4A13E3D3-FD35-4A0B-8F35-5D8FAA7986AB}" sibTransId="{6F861D72-2E32-49E7-A0F6-090E2C98A7B4}"/>
    <dgm:cxn modelId="{57FB896D-9924-4CE8-A1C3-1A17034003D7}" type="presOf" srcId="{9E0D5EB9-7C25-4D2A-8504-5A37EE16E130}" destId="{33310F54-234A-4D0B-B0CD-3229022E917A}" srcOrd="0" destOrd="0" presId="urn:microsoft.com/office/officeart/2005/8/layout/hierarchy4"/>
    <dgm:cxn modelId="{4421F86C-5FE3-4F6E-BD25-7B593086D3A8}" type="presOf" srcId="{AC8F2E77-F477-4F3F-B193-35BC86ACE974}" destId="{5C7882CC-C2EB-4AE3-99E0-E472B53405D6}" srcOrd="0" destOrd="0" presId="urn:microsoft.com/office/officeart/2005/8/layout/hierarchy4"/>
    <dgm:cxn modelId="{552CFB25-A61A-4A7E-ADCF-64D56392D57A}" srcId="{8A2A0448-64D7-4E38-BAD0-8D147F1BC892}" destId="{9E0D5EB9-7C25-4D2A-8504-5A37EE16E130}" srcOrd="0" destOrd="0" parTransId="{A78CE060-631C-4036-9647-19DA10625DA9}" sibTransId="{25B7BCBB-F011-4D8C-BC45-CD7270FDEB75}"/>
    <dgm:cxn modelId="{FC2DB13F-1E64-44AE-B449-A1BDB00BDA75}" type="presOf" srcId="{FB0EC9E7-1E92-47DA-B053-380EBDF547F4}" destId="{41E69314-D7EC-4A34-9F26-A3AAFC92349C}" srcOrd="0" destOrd="0" presId="urn:microsoft.com/office/officeart/2005/8/layout/hierarchy4"/>
    <dgm:cxn modelId="{B8450446-6D7B-449B-A1A6-948DE7C09442}" srcId="{706F4F19-B18E-4FBC-A12B-9E6FAF411529}" destId="{86501EF7-1EB4-4FB5-A97C-A8B535354504}" srcOrd="0" destOrd="0" parTransId="{7CB94941-7F42-4BD8-A5EB-DBFE6FFFB66E}" sibTransId="{A9DE8455-6271-4A02-989A-4C3E4E2A224C}"/>
    <dgm:cxn modelId="{98DAAAC3-7E08-48B8-B21B-2358DB78BCC7}" type="presOf" srcId="{86501EF7-1EB4-4FB5-A97C-A8B535354504}" destId="{9F9B9488-0E1E-4644-BED5-512A9E2452A8}" srcOrd="0" destOrd="0" presId="urn:microsoft.com/office/officeart/2005/8/layout/hierarchy4"/>
    <dgm:cxn modelId="{114438E1-0182-46D0-98F8-55F7D965C866}" type="presOf" srcId="{8A2A0448-64D7-4E38-BAD0-8D147F1BC892}" destId="{6011BBAF-6E7D-4ABD-B9FC-9B9A0A756123}" srcOrd="0" destOrd="0" presId="urn:microsoft.com/office/officeart/2005/8/layout/hierarchy4"/>
    <dgm:cxn modelId="{DA8D1E4B-D58D-4970-BD68-9FDCCCBDCC1E}" type="presOf" srcId="{15C6D5F0-32F4-4CAB-BEC8-1AF6C1732657}" destId="{AE3B094B-7277-4195-ADA9-97ABEA5EE930}" srcOrd="0" destOrd="0" presId="urn:microsoft.com/office/officeart/2005/8/layout/hierarchy4"/>
    <dgm:cxn modelId="{65D9EF43-5CD3-4E13-AC0B-A6BEAFC49334}" type="presParOf" srcId="{38D803DC-C777-43D8-8D2A-7161AC076FE1}" destId="{2DCBCD16-18ED-453D-A52F-6221CDD24D14}" srcOrd="0" destOrd="0" presId="urn:microsoft.com/office/officeart/2005/8/layout/hierarchy4"/>
    <dgm:cxn modelId="{211EE38D-A8AC-4268-B66E-B463DF6518DB}" type="presParOf" srcId="{2DCBCD16-18ED-453D-A52F-6221CDD24D14}" destId="{9F9B9488-0E1E-4644-BED5-512A9E2452A8}" srcOrd="0" destOrd="0" presId="urn:microsoft.com/office/officeart/2005/8/layout/hierarchy4"/>
    <dgm:cxn modelId="{5E7A117C-2F7E-4EE4-A65F-3D609B535235}" type="presParOf" srcId="{2DCBCD16-18ED-453D-A52F-6221CDD24D14}" destId="{323B012C-DCBC-44D9-B44D-313E7EE32D6B}" srcOrd="1" destOrd="0" presId="urn:microsoft.com/office/officeart/2005/8/layout/hierarchy4"/>
    <dgm:cxn modelId="{C532E676-C99B-48C5-A7F5-F3BF2B6D9687}" type="presParOf" srcId="{2DCBCD16-18ED-453D-A52F-6221CDD24D14}" destId="{A85B77AF-4A5B-409C-9FDB-02E445A44984}" srcOrd="2" destOrd="0" presId="urn:microsoft.com/office/officeart/2005/8/layout/hierarchy4"/>
    <dgm:cxn modelId="{DFE99CCA-1C39-4B8A-B6A3-745B0B4C0BBD}" type="presParOf" srcId="{A85B77AF-4A5B-409C-9FDB-02E445A44984}" destId="{252673A7-4FA4-4945-A5AC-9F46D221B447}" srcOrd="0" destOrd="0" presId="urn:microsoft.com/office/officeart/2005/8/layout/hierarchy4"/>
    <dgm:cxn modelId="{16D4BD19-C06C-40AD-B640-13A2FEDB8EEF}" type="presParOf" srcId="{252673A7-4FA4-4945-A5AC-9F46D221B447}" destId="{6011BBAF-6E7D-4ABD-B9FC-9B9A0A756123}" srcOrd="0" destOrd="0" presId="urn:microsoft.com/office/officeart/2005/8/layout/hierarchy4"/>
    <dgm:cxn modelId="{B2BF74F4-D12F-46F3-98A0-D1DA0C852E4D}" type="presParOf" srcId="{252673A7-4FA4-4945-A5AC-9F46D221B447}" destId="{CAC11E08-75CE-4CAF-BD6B-784DE57F9CC5}" srcOrd="1" destOrd="0" presId="urn:microsoft.com/office/officeart/2005/8/layout/hierarchy4"/>
    <dgm:cxn modelId="{0614881C-BA4F-4956-9C05-03992DAC32E0}" type="presParOf" srcId="{252673A7-4FA4-4945-A5AC-9F46D221B447}" destId="{7DC437DE-9E1D-45E8-949E-F9429499E545}" srcOrd="2" destOrd="0" presId="urn:microsoft.com/office/officeart/2005/8/layout/hierarchy4"/>
    <dgm:cxn modelId="{D0CDFAEB-F294-4074-8930-D2F52AD5F2B3}" type="presParOf" srcId="{7DC437DE-9E1D-45E8-949E-F9429499E545}" destId="{7AC4A2FC-2981-4F46-AFDE-F631A8FD8E13}" srcOrd="0" destOrd="0" presId="urn:microsoft.com/office/officeart/2005/8/layout/hierarchy4"/>
    <dgm:cxn modelId="{CF9603BB-946B-4EE4-9612-CEA2240102A5}" type="presParOf" srcId="{7AC4A2FC-2981-4F46-AFDE-F631A8FD8E13}" destId="{33310F54-234A-4D0B-B0CD-3229022E917A}" srcOrd="0" destOrd="0" presId="urn:microsoft.com/office/officeart/2005/8/layout/hierarchy4"/>
    <dgm:cxn modelId="{CA76E667-25E2-4E6D-B0C8-7AEE24E6DF1D}" type="presParOf" srcId="{7AC4A2FC-2981-4F46-AFDE-F631A8FD8E13}" destId="{A0E73896-6AC0-42D4-B891-CCCEA2C76544}" srcOrd="1" destOrd="0" presId="urn:microsoft.com/office/officeart/2005/8/layout/hierarchy4"/>
    <dgm:cxn modelId="{2B5C3E44-FDD1-410F-8DBF-8D19951EEBF0}" type="presParOf" srcId="{7DC437DE-9E1D-45E8-949E-F9429499E545}" destId="{322EE9FC-57CF-4D82-B761-40175FDE8C88}" srcOrd="1" destOrd="0" presId="urn:microsoft.com/office/officeart/2005/8/layout/hierarchy4"/>
    <dgm:cxn modelId="{50AA6BA2-8EB7-490C-B47C-F44F3774C96A}" type="presParOf" srcId="{7DC437DE-9E1D-45E8-949E-F9429499E545}" destId="{7CF91575-172D-46F6-B93F-7C43DF61EEE1}" srcOrd="2" destOrd="0" presId="urn:microsoft.com/office/officeart/2005/8/layout/hierarchy4"/>
    <dgm:cxn modelId="{1D57BE94-DFEE-4F56-9C63-7C572D794CBE}" type="presParOf" srcId="{7CF91575-172D-46F6-B93F-7C43DF61EEE1}" destId="{41E69314-D7EC-4A34-9F26-A3AAFC92349C}" srcOrd="0" destOrd="0" presId="urn:microsoft.com/office/officeart/2005/8/layout/hierarchy4"/>
    <dgm:cxn modelId="{1994E9C1-BE56-441C-AE69-6EF53BE4C563}" type="presParOf" srcId="{7CF91575-172D-46F6-B93F-7C43DF61EEE1}" destId="{D905119B-849A-4CED-B989-4A5F12700DDD}" srcOrd="1" destOrd="0" presId="urn:microsoft.com/office/officeart/2005/8/layout/hierarchy4"/>
    <dgm:cxn modelId="{BBD09385-E1D5-4BF8-81D7-0FB47A37EDED}" type="presParOf" srcId="{A85B77AF-4A5B-409C-9FDB-02E445A44984}" destId="{0F19861C-A591-46F5-A4FE-65B000ADF4CC}" srcOrd="1" destOrd="0" presId="urn:microsoft.com/office/officeart/2005/8/layout/hierarchy4"/>
    <dgm:cxn modelId="{4DC4E487-AD34-41CB-8F5D-21091C6A1342}" type="presParOf" srcId="{A85B77AF-4A5B-409C-9FDB-02E445A44984}" destId="{03E04CB7-0F0A-4D64-B226-9D4D7DF70288}" srcOrd="2" destOrd="0" presId="urn:microsoft.com/office/officeart/2005/8/layout/hierarchy4"/>
    <dgm:cxn modelId="{3ED0378E-7410-412A-BF16-DF504D0DC664}" type="presParOf" srcId="{03E04CB7-0F0A-4D64-B226-9D4D7DF70288}" destId="{5C7882CC-C2EB-4AE3-99E0-E472B53405D6}" srcOrd="0" destOrd="0" presId="urn:microsoft.com/office/officeart/2005/8/layout/hierarchy4"/>
    <dgm:cxn modelId="{B90B583D-D948-456E-8045-A37D8E1D9059}" type="presParOf" srcId="{03E04CB7-0F0A-4D64-B226-9D4D7DF70288}" destId="{FB340186-4C18-4376-9DCD-287E9E9C65B5}" srcOrd="1" destOrd="0" presId="urn:microsoft.com/office/officeart/2005/8/layout/hierarchy4"/>
    <dgm:cxn modelId="{02536BB8-58FB-41DA-A624-94E4F95F100E}" type="presParOf" srcId="{03E04CB7-0F0A-4D64-B226-9D4D7DF70288}" destId="{1F9CCED3-2F29-4D85-933B-5C1AA4E278D4}" srcOrd="2" destOrd="0" presId="urn:microsoft.com/office/officeart/2005/8/layout/hierarchy4"/>
    <dgm:cxn modelId="{855B6642-063D-4FD6-8682-9C303C29A9FC}" type="presParOf" srcId="{1F9CCED3-2F29-4D85-933B-5C1AA4E278D4}" destId="{1669BB9B-6492-4A28-9A3A-406D0CF4BEE4}" srcOrd="0" destOrd="0" presId="urn:microsoft.com/office/officeart/2005/8/layout/hierarchy4"/>
    <dgm:cxn modelId="{7D082168-5867-40B8-B438-98F0BBAFDC66}" type="presParOf" srcId="{1669BB9B-6492-4A28-9A3A-406D0CF4BEE4}" destId="{AE3B094B-7277-4195-ADA9-97ABEA5EE930}" srcOrd="0" destOrd="0" presId="urn:microsoft.com/office/officeart/2005/8/layout/hierarchy4"/>
    <dgm:cxn modelId="{228A29F6-3053-4EE1-87B1-092B7336FEE9}" type="presParOf" srcId="{1669BB9B-6492-4A28-9A3A-406D0CF4BEE4}" destId="{5F25A5D8-3647-4A7B-8D88-62B2A3BBEC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8E7B8-2221-4B4F-8B2C-C4FF1CB1D743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0B664DE9-DD9A-4AC4-9CC4-9E0BAC3014F3}">
      <dgm:prSet phldrT="[Текст]" custT="1"/>
      <dgm:spPr>
        <a:solidFill>
          <a:srgbClr val="EED9B4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Тактильный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37F7874E-20CE-4494-AEED-8F821654D7E8}" type="parTrans" cxnId="{37B7DDDD-107C-4637-AFE4-6327209683B8}">
      <dgm:prSet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FCDD30A0-5166-4490-942D-A937B8A73C02}" type="sibTrans" cxnId="{37B7DDDD-107C-4637-AFE4-6327209683B8}">
      <dgm:prSet custT="1"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C77DE154-1EAE-46BC-8210-885A8B0D1885}">
      <dgm:prSet phldrT="[Текст]" custT="1"/>
      <dgm:spPr>
        <a:solidFill>
          <a:srgbClr val="E0E8B2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Двигательный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BAC6DAB5-2567-442A-B8DE-B8B6753C9436}" type="parTrans" cxnId="{ED6B312A-2D89-4B8B-A157-2EDD5E1F3ADE}">
      <dgm:prSet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7244B5AF-481A-4EFD-983A-BE90E65D138C}" type="sibTrans" cxnId="{ED6B312A-2D89-4B8B-A157-2EDD5E1F3ADE}">
      <dgm:prSet custT="1"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9CE3F0F6-963A-4FC7-9530-7DBB1D532992}">
      <dgm:prSet phldrT="[Текст]" custT="1"/>
      <dgm:spPr>
        <a:solidFill>
          <a:srgbClr val="D4CEDC"/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Зрительный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CFBBF1C1-D2A6-4C70-BDCC-A9191D42B75C}" type="parTrans" cxnId="{841C9227-8332-48DB-96FB-C078CD568AC7}">
      <dgm:prSet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1010AA6D-B8A7-4A15-9138-B22AE87D5EE1}" type="sibTrans" cxnId="{841C9227-8332-48DB-96FB-C078CD568AC7}">
      <dgm:prSet custT="1"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530CC0E1-AA15-438C-BCD4-A8AECE51BF5C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Слуховой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91AA2404-67F7-4DFD-B1BD-E53693FA4209}" type="parTrans" cxnId="{29B5E396-A32F-46A2-9032-EE06DFB9A426}">
      <dgm:prSet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42466381-9196-4515-8A37-92652A4DECD1}" type="sibTrans" cxnId="{29B5E396-A32F-46A2-9032-EE06DFB9A426}">
      <dgm:prSet/>
      <dgm:spPr/>
      <dgm:t>
        <a:bodyPr/>
        <a:lstStyle/>
        <a:p>
          <a:endParaRPr lang="ru-RU" sz="1600" b="1">
            <a:solidFill>
              <a:schemeClr val="accent1">
                <a:lumMod val="75000"/>
              </a:schemeClr>
            </a:solidFill>
          </a:endParaRPr>
        </a:p>
      </dgm:t>
    </dgm:pt>
    <dgm:pt modelId="{AE612629-33D3-4B54-8A2F-085FB907BA0A}" type="pres">
      <dgm:prSet presAssocID="{7928E7B8-2221-4B4F-8B2C-C4FF1CB1D743}" presName="Name0" presStyleCnt="0">
        <dgm:presLayoutVars>
          <dgm:dir/>
          <dgm:resizeHandles val="exact"/>
        </dgm:presLayoutVars>
      </dgm:prSet>
      <dgm:spPr/>
    </dgm:pt>
    <dgm:pt modelId="{0A80C94C-0081-47FA-868A-33DE12113CD9}" type="pres">
      <dgm:prSet presAssocID="{0B664DE9-DD9A-4AC4-9CC4-9E0BAC3014F3}" presName="node" presStyleLbl="node1" presStyleIdx="0" presStyleCnt="4" custScaleY="57283" custLinFactNeighborX="-572" custLinFactNeighborY="-134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C6D2A2-B2C3-4309-A4BE-C2F983546908}" type="pres">
      <dgm:prSet presAssocID="{FCDD30A0-5166-4490-942D-A937B8A73C0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B6BF5CB-833B-496C-BD0C-ECC84F08C3C8}" type="pres">
      <dgm:prSet presAssocID="{FCDD30A0-5166-4490-942D-A937B8A73C0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2677290-4F98-4ADE-AB38-C1A780C8106D}" type="pres">
      <dgm:prSet presAssocID="{C77DE154-1EAE-46BC-8210-885A8B0D1885}" presName="node" presStyleLbl="node1" presStyleIdx="1" presStyleCnt="4" custScaleY="572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CC29D4-7990-4969-9157-10A21AB01E32}" type="pres">
      <dgm:prSet presAssocID="{7244B5AF-481A-4EFD-983A-BE90E65D138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CC30942-9254-44AA-B6BA-E42C6C628F62}" type="pres">
      <dgm:prSet presAssocID="{7244B5AF-481A-4EFD-983A-BE90E65D13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41421E7-89B6-4767-BAEE-568DFC986D72}" type="pres">
      <dgm:prSet presAssocID="{9CE3F0F6-963A-4FC7-9530-7DBB1D532992}" presName="node" presStyleLbl="node1" presStyleIdx="2" presStyleCnt="4" custScaleY="572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B07A5E7-EF08-4C86-BE5B-D7B439B8A196}" type="pres">
      <dgm:prSet presAssocID="{1010AA6D-B8A7-4A15-9138-B22AE87D5EE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5C3E47-46B5-484B-9EC1-F96CAC2BB20B}" type="pres">
      <dgm:prSet presAssocID="{1010AA6D-B8A7-4A15-9138-B22AE87D5EE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554788B-F1F3-4AFA-AAA4-CE5C5983DE42}" type="pres">
      <dgm:prSet presAssocID="{530CC0E1-AA15-438C-BCD4-A8AECE51BF5C}" presName="node" presStyleLbl="node1" presStyleIdx="3" presStyleCnt="4" custScaleY="572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8920AE0-8D59-43D6-9491-54F7C76F0DF3}" type="presOf" srcId="{7928E7B8-2221-4B4F-8B2C-C4FF1CB1D743}" destId="{AE612629-33D3-4B54-8A2F-085FB907BA0A}" srcOrd="0" destOrd="0" presId="urn:microsoft.com/office/officeart/2005/8/layout/process1"/>
    <dgm:cxn modelId="{DE2C3C5B-A480-4D11-98DD-C8B3C83AC195}" type="presOf" srcId="{1010AA6D-B8A7-4A15-9138-B22AE87D5EE1}" destId="{895C3E47-46B5-484B-9EC1-F96CAC2BB20B}" srcOrd="1" destOrd="0" presId="urn:microsoft.com/office/officeart/2005/8/layout/process1"/>
    <dgm:cxn modelId="{29B5E396-A32F-46A2-9032-EE06DFB9A426}" srcId="{7928E7B8-2221-4B4F-8B2C-C4FF1CB1D743}" destId="{530CC0E1-AA15-438C-BCD4-A8AECE51BF5C}" srcOrd="3" destOrd="0" parTransId="{91AA2404-67F7-4DFD-B1BD-E53693FA4209}" sibTransId="{42466381-9196-4515-8A37-92652A4DECD1}"/>
    <dgm:cxn modelId="{841C9227-8332-48DB-96FB-C078CD568AC7}" srcId="{7928E7B8-2221-4B4F-8B2C-C4FF1CB1D743}" destId="{9CE3F0F6-963A-4FC7-9530-7DBB1D532992}" srcOrd="2" destOrd="0" parTransId="{CFBBF1C1-D2A6-4C70-BDCC-A9191D42B75C}" sibTransId="{1010AA6D-B8A7-4A15-9138-B22AE87D5EE1}"/>
    <dgm:cxn modelId="{89DC9301-5B13-4D9B-9330-C195759F8CA8}" type="presOf" srcId="{530CC0E1-AA15-438C-BCD4-A8AECE51BF5C}" destId="{E554788B-F1F3-4AFA-AAA4-CE5C5983DE42}" srcOrd="0" destOrd="0" presId="urn:microsoft.com/office/officeart/2005/8/layout/process1"/>
    <dgm:cxn modelId="{790A4F6C-E197-4845-8242-327A0BF0CEFD}" type="presOf" srcId="{FCDD30A0-5166-4490-942D-A937B8A73C02}" destId="{BB6BF5CB-833B-496C-BD0C-ECC84F08C3C8}" srcOrd="1" destOrd="0" presId="urn:microsoft.com/office/officeart/2005/8/layout/process1"/>
    <dgm:cxn modelId="{497E4A72-CB9C-4A37-9799-44EF9DB4481A}" type="presOf" srcId="{1010AA6D-B8A7-4A15-9138-B22AE87D5EE1}" destId="{3B07A5E7-EF08-4C86-BE5B-D7B439B8A196}" srcOrd="0" destOrd="0" presId="urn:microsoft.com/office/officeart/2005/8/layout/process1"/>
    <dgm:cxn modelId="{49B4D35A-8976-4EFE-B63D-29B8544AF6D5}" type="presOf" srcId="{0B664DE9-DD9A-4AC4-9CC4-9E0BAC3014F3}" destId="{0A80C94C-0081-47FA-868A-33DE12113CD9}" srcOrd="0" destOrd="0" presId="urn:microsoft.com/office/officeart/2005/8/layout/process1"/>
    <dgm:cxn modelId="{D30F9B6D-202A-431D-A766-DFF3D7C70EDE}" type="presOf" srcId="{7244B5AF-481A-4EFD-983A-BE90E65D138C}" destId="{4FCC29D4-7990-4969-9157-10A21AB01E32}" srcOrd="0" destOrd="0" presId="urn:microsoft.com/office/officeart/2005/8/layout/process1"/>
    <dgm:cxn modelId="{ED6B312A-2D89-4B8B-A157-2EDD5E1F3ADE}" srcId="{7928E7B8-2221-4B4F-8B2C-C4FF1CB1D743}" destId="{C77DE154-1EAE-46BC-8210-885A8B0D1885}" srcOrd="1" destOrd="0" parTransId="{BAC6DAB5-2567-442A-B8DE-B8B6753C9436}" sibTransId="{7244B5AF-481A-4EFD-983A-BE90E65D138C}"/>
    <dgm:cxn modelId="{37B7DDDD-107C-4637-AFE4-6327209683B8}" srcId="{7928E7B8-2221-4B4F-8B2C-C4FF1CB1D743}" destId="{0B664DE9-DD9A-4AC4-9CC4-9E0BAC3014F3}" srcOrd="0" destOrd="0" parTransId="{37F7874E-20CE-4494-AEED-8F821654D7E8}" sibTransId="{FCDD30A0-5166-4490-942D-A937B8A73C02}"/>
    <dgm:cxn modelId="{24A34D23-EB5E-4B8D-A1D2-CCF219518AD7}" type="presOf" srcId="{FCDD30A0-5166-4490-942D-A937B8A73C02}" destId="{BFC6D2A2-B2C3-4309-A4BE-C2F983546908}" srcOrd="0" destOrd="0" presId="urn:microsoft.com/office/officeart/2005/8/layout/process1"/>
    <dgm:cxn modelId="{8BA91249-5F1A-48E3-A7E4-BE405870FB72}" type="presOf" srcId="{9CE3F0F6-963A-4FC7-9530-7DBB1D532992}" destId="{D41421E7-89B6-4767-BAEE-568DFC986D72}" srcOrd="0" destOrd="0" presId="urn:microsoft.com/office/officeart/2005/8/layout/process1"/>
    <dgm:cxn modelId="{4BEBA266-DC06-45CA-9D77-3ECFAD02387D}" type="presOf" srcId="{7244B5AF-481A-4EFD-983A-BE90E65D138C}" destId="{9CC30942-9254-44AA-B6BA-E42C6C628F62}" srcOrd="1" destOrd="0" presId="urn:microsoft.com/office/officeart/2005/8/layout/process1"/>
    <dgm:cxn modelId="{64DABF01-0C12-439F-9147-E101C2A54C73}" type="presOf" srcId="{C77DE154-1EAE-46BC-8210-885A8B0D1885}" destId="{A2677290-4F98-4ADE-AB38-C1A780C8106D}" srcOrd="0" destOrd="0" presId="urn:microsoft.com/office/officeart/2005/8/layout/process1"/>
    <dgm:cxn modelId="{3228E7E9-9CCA-4156-828B-7D44F91A4CA9}" type="presParOf" srcId="{AE612629-33D3-4B54-8A2F-085FB907BA0A}" destId="{0A80C94C-0081-47FA-868A-33DE12113CD9}" srcOrd="0" destOrd="0" presId="urn:microsoft.com/office/officeart/2005/8/layout/process1"/>
    <dgm:cxn modelId="{51D679DB-66D4-48C5-80EC-73AB313411F9}" type="presParOf" srcId="{AE612629-33D3-4B54-8A2F-085FB907BA0A}" destId="{BFC6D2A2-B2C3-4309-A4BE-C2F983546908}" srcOrd="1" destOrd="0" presId="urn:microsoft.com/office/officeart/2005/8/layout/process1"/>
    <dgm:cxn modelId="{6DBE6A3D-E603-4D57-A705-F01C56B528F9}" type="presParOf" srcId="{BFC6D2A2-B2C3-4309-A4BE-C2F983546908}" destId="{BB6BF5CB-833B-496C-BD0C-ECC84F08C3C8}" srcOrd="0" destOrd="0" presId="urn:microsoft.com/office/officeart/2005/8/layout/process1"/>
    <dgm:cxn modelId="{B3AD095F-AD2C-4262-841B-3F88B8D13CAA}" type="presParOf" srcId="{AE612629-33D3-4B54-8A2F-085FB907BA0A}" destId="{A2677290-4F98-4ADE-AB38-C1A780C8106D}" srcOrd="2" destOrd="0" presId="urn:microsoft.com/office/officeart/2005/8/layout/process1"/>
    <dgm:cxn modelId="{373DDF65-A991-4E29-9657-97ACC6C5DD5C}" type="presParOf" srcId="{AE612629-33D3-4B54-8A2F-085FB907BA0A}" destId="{4FCC29D4-7990-4969-9157-10A21AB01E32}" srcOrd="3" destOrd="0" presId="urn:microsoft.com/office/officeart/2005/8/layout/process1"/>
    <dgm:cxn modelId="{3E709076-71C0-4723-BE6E-547653DCE3FF}" type="presParOf" srcId="{4FCC29D4-7990-4969-9157-10A21AB01E32}" destId="{9CC30942-9254-44AA-B6BA-E42C6C628F62}" srcOrd="0" destOrd="0" presId="urn:microsoft.com/office/officeart/2005/8/layout/process1"/>
    <dgm:cxn modelId="{AA28E240-49BD-4E0C-8C64-02BE311218A1}" type="presParOf" srcId="{AE612629-33D3-4B54-8A2F-085FB907BA0A}" destId="{D41421E7-89B6-4767-BAEE-568DFC986D72}" srcOrd="4" destOrd="0" presId="urn:microsoft.com/office/officeart/2005/8/layout/process1"/>
    <dgm:cxn modelId="{FCFCDAD8-CB08-4AB2-AAB9-FF19A18232FD}" type="presParOf" srcId="{AE612629-33D3-4B54-8A2F-085FB907BA0A}" destId="{3B07A5E7-EF08-4C86-BE5B-D7B439B8A196}" srcOrd="5" destOrd="0" presId="urn:microsoft.com/office/officeart/2005/8/layout/process1"/>
    <dgm:cxn modelId="{0CE5B65A-AC57-42BB-B089-AF3051D85C7B}" type="presParOf" srcId="{3B07A5E7-EF08-4C86-BE5B-D7B439B8A196}" destId="{895C3E47-46B5-484B-9EC1-F96CAC2BB20B}" srcOrd="0" destOrd="0" presId="urn:microsoft.com/office/officeart/2005/8/layout/process1"/>
    <dgm:cxn modelId="{BD98DF51-4067-47B5-8944-4C7493CD660D}" type="presParOf" srcId="{AE612629-33D3-4B54-8A2F-085FB907BA0A}" destId="{E554788B-F1F3-4AFA-AAA4-CE5C5983DE4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A5BE29-CE3E-4014-9B3F-E63D6CE94B3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B1CD66-BDC3-474E-B1F2-8FF293B387A1}">
      <dgm:prSet custT="1"/>
      <dgm:spPr>
        <a:solidFill>
          <a:srgbClr val="FFC9FF">
            <a:alpha val="30000"/>
          </a:srgbClr>
        </a:solidFill>
      </dgm:spPr>
      <dgm:t>
        <a:bodyPr/>
        <a:lstStyle/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Методика оценки нервно-психического развития </a:t>
          </a:r>
        </a:p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детей первого года жизни Э. Л. </a:t>
          </a:r>
          <a:r>
            <a:rPr lang="ru-RU" sz="1900" b="1" dirty="0" err="1" smtClean="0">
              <a:solidFill>
                <a:srgbClr val="002060"/>
              </a:solidFill>
            </a:rPr>
            <a:t>Фрухт</a:t>
          </a:r>
          <a:r>
            <a:rPr lang="ru-RU" sz="1900" b="1" dirty="0" smtClean="0">
              <a:solidFill>
                <a:srgbClr val="002060"/>
              </a:solidFill>
            </a:rPr>
            <a:t>.</a:t>
          </a:r>
          <a:endParaRPr lang="ru-RU" sz="1900" b="1" dirty="0">
            <a:solidFill>
              <a:srgbClr val="002060"/>
            </a:solidFill>
          </a:endParaRPr>
        </a:p>
      </dgm:t>
    </dgm:pt>
    <dgm:pt modelId="{EBD92F52-DF03-4EB9-AE08-17AC1B2617BA}" type="parTrans" cxnId="{8F4797C5-6F82-47E3-AD8B-BABC5B860906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757175A7-BA76-4389-807F-BEE7DAC3A2C8}" type="sibTrans" cxnId="{8F4797C5-6F82-47E3-AD8B-BABC5B860906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BCF77E94-D53C-4E1C-B614-5978CFA2F680}">
      <dgm:prSet custT="1"/>
      <dgm:spPr>
        <a:solidFill>
          <a:schemeClr val="accent1">
            <a:lumMod val="40000"/>
            <a:lumOff val="60000"/>
            <a:alpha val="30000"/>
          </a:schemeClr>
        </a:solidFill>
      </dgm:spPr>
      <dgm:t>
        <a:bodyPr/>
        <a:lstStyle/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Методика определения коэффициента </a:t>
          </a:r>
        </a:p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нервно-психического развития «ГНОМ» Г. В. Козловской</a:t>
          </a:r>
          <a:endParaRPr lang="ru-RU" sz="1900" b="1" dirty="0">
            <a:solidFill>
              <a:srgbClr val="002060"/>
            </a:solidFill>
          </a:endParaRPr>
        </a:p>
      </dgm:t>
    </dgm:pt>
    <dgm:pt modelId="{A29425BC-4CE8-47CE-A6B7-06ADCBAB7616}" type="parTrans" cxnId="{F3E85829-DC4A-4CB2-B468-52E139FAE8F0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5AAF6403-2EED-47E2-9354-5685845115D4}" type="sibTrans" cxnId="{F3E85829-DC4A-4CB2-B468-52E139FAE8F0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5935C668-26BE-40C1-8FDF-A38511303687}">
      <dgm:prSet custT="1"/>
      <dgm:spPr>
        <a:solidFill>
          <a:srgbClr val="FFC9FF">
            <a:alpha val="37255"/>
          </a:srgbClr>
        </a:solidFill>
      </dgm:spPr>
      <dgm:t>
        <a:bodyPr/>
        <a:lstStyle/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Диагностика психического развития детей от рождения </a:t>
          </a:r>
        </a:p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до 3 лет (Смирнова Е.О.  </a:t>
          </a:r>
          <a:r>
            <a:rPr lang="ru-RU" sz="1900" b="1" dirty="0" err="1" smtClean="0">
              <a:solidFill>
                <a:srgbClr val="002060"/>
              </a:solidFill>
            </a:rPr>
            <a:t>Галигузовой</a:t>
          </a:r>
          <a:r>
            <a:rPr lang="ru-RU" sz="1900" b="1" dirty="0" smtClean="0">
              <a:solidFill>
                <a:srgbClr val="002060"/>
              </a:solidFill>
            </a:rPr>
            <a:t>  Л. Н. и др.)</a:t>
          </a:r>
          <a:endParaRPr lang="ru-RU" sz="1900" b="1" dirty="0">
            <a:solidFill>
              <a:srgbClr val="002060"/>
            </a:solidFill>
          </a:endParaRPr>
        </a:p>
      </dgm:t>
    </dgm:pt>
    <dgm:pt modelId="{2C0D8F1F-BCF5-40F9-AB6F-F0F0F095396D}" type="parTrans" cxnId="{00CED22E-3BBA-44BE-8C0B-E598AA7DBDE0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5C9D8883-066A-475C-BB62-CE562CC91903}" type="sibTrans" cxnId="{00CED22E-3BBA-44BE-8C0B-E598AA7DBDE0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13E3CAD0-9BC8-4C1B-A7B9-3EEB783792EE}">
      <dgm:prSet custT="1"/>
      <dgm:spPr>
        <a:solidFill>
          <a:schemeClr val="accent1">
            <a:lumMod val="40000"/>
            <a:lumOff val="60000"/>
            <a:alpha val="31000"/>
          </a:schemeClr>
        </a:solidFill>
      </dgm:spPr>
      <dgm:t>
        <a:bodyPr/>
        <a:lstStyle/>
        <a:p>
          <a:pPr algn="ctr" rtl="0"/>
          <a:r>
            <a:rPr lang="ru-RU" sz="1900" b="1" dirty="0" smtClean="0">
              <a:solidFill>
                <a:srgbClr val="002060"/>
              </a:solidFill>
            </a:rPr>
            <a:t>Шкала психомоторного развития по </a:t>
          </a:r>
          <a:r>
            <a:rPr lang="ru-RU" sz="1900" b="1" dirty="0" err="1" smtClean="0">
              <a:solidFill>
                <a:srgbClr val="002060"/>
              </a:solidFill>
            </a:rPr>
            <a:t>Гриффитс</a:t>
          </a:r>
          <a:r>
            <a:rPr lang="ru-RU" sz="1900" b="1" dirty="0" smtClean="0">
              <a:solidFill>
                <a:srgbClr val="002060"/>
              </a:solidFill>
            </a:rPr>
            <a:t>.</a:t>
          </a:r>
          <a:endParaRPr lang="ru-RU" sz="1900" b="1" dirty="0">
            <a:solidFill>
              <a:srgbClr val="002060"/>
            </a:solidFill>
          </a:endParaRPr>
        </a:p>
      </dgm:t>
    </dgm:pt>
    <dgm:pt modelId="{C4D6C983-B4D1-492B-9380-E4971EB6571D}" type="parTrans" cxnId="{3DE09B92-27E3-49F9-A91F-23201D05A30C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6826FB46-5EB5-4F02-8A01-2D7DC788364E}" type="sibTrans" cxnId="{3DE09B92-27E3-49F9-A91F-23201D05A30C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4F98978C-0EB4-4595-B7DD-DDBF70E2E631}">
      <dgm:prSet custT="1"/>
      <dgm:spPr>
        <a:solidFill>
          <a:srgbClr val="FFC9FF">
            <a:alpha val="56000"/>
          </a:srgbClr>
        </a:solidFill>
      </dgm:spPr>
      <dgm:t>
        <a:bodyPr/>
        <a:lstStyle/>
        <a:p>
          <a:pPr algn="ctr" rtl="0"/>
          <a:r>
            <a:rPr lang="ru-RU" sz="1900" b="1" dirty="0" smtClean="0">
              <a:solidFill>
                <a:srgbClr val="002060"/>
              </a:solidFill>
            </a:rPr>
            <a:t>Шкалы психомоторного развития детей от рождения </a:t>
          </a:r>
        </a:p>
        <a:p>
          <a:pPr algn="ctr" rtl="0"/>
          <a:r>
            <a:rPr lang="ru-RU" sz="1900" b="1" dirty="0" smtClean="0">
              <a:solidFill>
                <a:srgbClr val="002060"/>
              </a:solidFill>
            </a:rPr>
            <a:t>до 42 месяцев Нэнси </a:t>
          </a:r>
          <a:r>
            <a:rPr lang="ru-RU" sz="1900" b="1" dirty="0" err="1" smtClean="0">
              <a:solidFill>
                <a:srgbClr val="002060"/>
              </a:solidFill>
            </a:rPr>
            <a:t>Бэйли</a:t>
          </a:r>
          <a:r>
            <a:rPr lang="ru-RU" sz="1900" b="1" dirty="0" smtClean="0">
              <a:solidFill>
                <a:srgbClr val="002060"/>
              </a:solidFill>
            </a:rPr>
            <a:t>. </a:t>
          </a:r>
          <a:endParaRPr lang="ru-RU" sz="1900" b="1" dirty="0">
            <a:solidFill>
              <a:srgbClr val="002060"/>
            </a:solidFill>
          </a:endParaRPr>
        </a:p>
      </dgm:t>
    </dgm:pt>
    <dgm:pt modelId="{3086CBA8-E668-4432-AA45-460A59ADE0D9}" type="sibTrans" cxnId="{BF103AED-03EE-424E-8D96-6B839ADF4155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93166E33-8F18-4F72-9DAA-5EE269E64E30}" type="parTrans" cxnId="{BF103AED-03EE-424E-8D96-6B839ADF4155}">
      <dgm:prSet/>
      <dgm:spPr/>
      <dgm:t>
        <a:bodyPr/>
        <a:lstStyle/>
        <a:p>
          <a:pPr algn="just"/>
          <a:endParaRPr lang="ru-RU" sz="1900" b="1">
            <a:solidFill>
              <a:schemeClr val="accent1">
                <a:lumMod val="75000"/>
              </a:schemeClr>
            </a:solidFill>
          </a:endParaRPr>
        </a:p>
      </dgm:t>
    </dgm:pt>
    <dgm:pt modelId="{3FBAA203-5028-470C-A3D8-8C20F04F1D2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900" b="1" dirty="0" smtClean="0">
              <a:solidFill>
                <a:srgbClr val="002060"/>
              </a:solidFill>
            </a:rPr>
            <a:t>Диагностика психической активности младенцев</a:t>
          </a:r>
        </a:p>
        <a:p>
          <a:pPr algn="ctr"/>
          <a:r>
            <a:rPr lang="ru-RU" sz="1900" b="1" dirty="0" smtClean="0">
              <a:solidFill>
                <a:srgbClr val="002060"/>
              </a:solidFill>
            </a:rPr>
            <a:t>Лазуренко С.Б., </a:t>
          </a:r>
          <a:r>
            <a:rPr lang="ru-RU" sz="1900" b="1" dirty="0" err="1" smtClean="0">
              <a:solidFill>
                <a:srgbClr val="002060"/>
              </a:solidFill>
            </a:rPr>
            <a:t>Стребелева</a:t>
          </a:r>
          <a:r>
            <a:rPr lang="ru-RU" sz="1900" b="1" dirty="0" smtClean="0">
              <a:solidFill>
                <a:srgbClr val="002060"/>
              </a:solidFill>
            </a:rPr>
            <a:t> Е.А., </a:t>
          </a:r>
          <a:r>
            <a:rPr lang="ru-RU" sz="1900" b="1" dirty="0" err="1" smtClean="0">
              <a:solidFill>
                <a:srgbClr val="002060"/>
              </a:solidFill>
            </a:rPr>
            <a:t>Яцык</a:t>
          </a:r>
          <a:r>
            <a:rPr lang="ru-RU" sz="1900" b="1" dirty="0" smtClean="0">
              <a:solidFill>
                <a:srgbClr val="002060"/>
              </a:solidFill>
            </a:rPr>
            <a:t> Г.В. и др. </a:t>
          </a:r>
          <a:endParaRPr lang="ru-RU" sz="1900" b="1" dirty="0">
            <a:solidFill>
              <a:srgbClr val="002060"/>
            </a:solidFill>
          </a:endParaRPr>
        </a:p>
      </dgm:t>
    </dgm:pt>
    <dgm:pt modelId="{5B4E918A-602F-4C9C-9682-BF086BF66EBC}" type="sibTrans" cxnId="{F08A21FB-9431-4DC9-8446-A364ED2FF016}">
      <dgm:prSet/>
      <dgm:spPr/>
      <dgm:t>
        <a:bodyPr/>
        <a:lstStyle/>
        <a:p>
          <a:endParaRPr lang="ru-RU"/>
        </a:p>
      </dgm:t>
    </dgm:pt>
    <dgm:pt modelId="{0D95AFAC-2EAF-4B5B-B888-C2BEA54B543F}" type="parTrans" cxnId="{F08A21FB-9431-4DC9-8446-A364ED2FF016}">
      <dgm:prSet/>
      <dgm:spPr/>
      <dgm:t>
        <a:bodyPr/>
        <a:lstStyle/>
        <a:p>
          <a:endParaRPr lang="ru-RU"/>
        </a:p>
      </dgm:t>
    </dgm:pt>
    <dgm:pt modelId="{56392F7B-8626-49FF-9221-16A77A4563C2}" type="pres">
      <dgm:prSet presAssocID="{06A5BE29-CE3E-4014-9B3F-E63D6CE94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E1579-C971-4E68-A583-2E9BA53C6FDB}" type="pres">
      <dgm:prSet presAssocID="{EEB1CD66-BDC3-474E-B1F2-8FF293B387A1}" presName="parentText" presStyleLbl="node1" presStyleIdx="0" presStyleCnt="6" custLinFactNeighborX="0" custLinFactNeighborY="70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8D393-6B55-4210-8E1A-656991C3E3CD}" type="pres">
      <dgm:prSet presAssocID="{757175A7-BA76-4389-807F-BEE7DAC3A2C8}" presName="spacer" presStyleCnt="0"/>
      <dgm:spPr/>
    </dgm:pt>
    <dgm:pt modelId="{B02337A6-B94F-479A-8FC3-B98053150714}" type="pres">
      <dgm:prSet presAssocID="{BCF77E94-D53C-4E1C-B614-5978CFA2F68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C256B-731D-486B-91A0-063E673EFAA8}" type="pres">
      <dgm:prSet presAssocID="{5AAF6403-2EED-47E2-9354-5685845115D4}" presName="spacer" presStyleCnt="0"/>
      <dgm:spPr/>
    </dgm:pt>
    <dgm:pt modelId="{3174B8AA-BAB3-4925-A7E3-6CB0D77E1759}" type="pres">
      <dgm:prSet presAssocID="{5935C668-26BE-40C1-8FDF-A3851130368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67296-E6D0-4CBA-BFD8-A90526214C44}" type="pres">
      <dgm:prSet presAssocID="{5C9D8883-066A-475C-BB62-CE562CC91903}" presName="spacer" presStyleCnt="0"/>
      <dgm:spPr/>
    </dgm:pt>
    <dgm:pt modelId="{E4E7BAAD-8658-482B-953A-F0136469B772}" type="pres">
      <dgm:prSet presAssocID="{13E3CAD0-9BC8-4C1B-A7B9-3EEB783792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FE40C-875E-42DC-9F8F-0E3EAB48017E}" type="pres">
      <dgm:prSet presAssocID="{6826FB46-5EB5-4F02-8A01-2D7DC788364E}" presName="spacer" presStyleCnt="0"/>
      <dgm:spPr/>
    </dgm:pt>
    <dgm:pt modelId="{7976CCBE-5E27-457A-9812-5481F3225616}" type="pres">
      <dgm:prSet presAssocID="{4F98978C-0EB4-4595-B7DD-DDBF70E2E63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AC57E-AC56-4F38-9160-606771241565}" type="pres">
      <dgm:prSet presAssocID="{3086CBA8-E668-4432-AA45-460A59ADE0D9}" presName="spacer" presStyleCnt="0"/>
      <dgm:spPr/>
    </dgm:pt>
    <dgm:pt modelId="{A25C056C-A6BC-4AC9-9C08-7193BEBA6B1F}" type="pres">
      <dgm:prSet presAssocID="{3FBAA203-5028-470C-A3D8-8C20F04F1D2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2947D5-A5BD-4093-B141-91796A8F8786}" type="presOf" srcId="{EEB1CD66-BDC3-474E-B1F2-8FF293B387A1}" destId="{557E1579-C971-4E68-A583-2E9BA53C6FDB}" srcOrd="0" destOrd="0" presId="urn:microsoft.com/office/officeart/2005/8/layout/vList2"/>
    <dgm:cxn modelId="{68AF1B41-BB2D-4B83-A5E8-3F5D3D5F7C90}" type="presOf" srcId="{3FBAA203-5028-470C-A3D8-8C20F04F1D26}" destId="{A25C056C-A6BC-4AC9-9C08-7193BEBA6B1F}" srcOrd="0" destOrd="0" presId="urn:microsoft.com/office/officeart/2005/8/layout/vList2"/>
    <dgm:cxn modelId="{7AFF5357-6C5B-45A7-B93A-D95D3BE54CFD}" type="presOf" srcId="{13E3CAD0-9BC8-4C1B-A7B9-3EEB783792EE}" destId="{E4E7BAAD-8658-482B-953A-F0136469B772}" srcOrd="0" destOrd="0" presId="urn:microsoft.com/office/officeart/2005/8/layout/vList2"/>
    <dgm:cxn modelId="{08EC529A-1504-460C-A5CB-2B5B8D3E4646}" type="presOf" srcId="{BCF77E94-D53C-4E1C-B614-5978CFA2F680}" destId="{B02337A6-B94F-479A-8FC3-B98053150714}" srcOrd="0" destOrd="0" presId="urn:microsoft.com/office/officeart/2005/8/layout/vList2"/>
    <dgm:cxn modelId="{F3E85829-DC4A-4CB2-B468-52E139FAE8F0}" srcId="{06A5BE29-CE3E-4014-9B3F-E63D6CE94B3A}" destId="{BCF77E94-D53C-4E1C-B614-5978CFA2F680}" srcOrd="1" destOrd="0" parTransId="{A29425BC-4CE8-47CE-A6B7-06ADCBAB7616}" sibTransId="{5AAF6403-2EED-47E2-9354-5685845115D4}"/>
    <dgm:cxn modelId="{4131B667-5A50-4460-8E5B-137383B276FB}" type="presOf" srcId="{4F98978C-0EB4-4595-B7DD-DDBF70E2E631}" destId="{7976CCBE-5E27-457A-9812-5481F3225616}" srcOrd="0" destOrd="0" presId="urn:microsoft.com/office/officeart/2005/8/layout/vList2"/>
    <dgm:cxn modelId="{00CED22E-3BBA-44BE-8C0B-E598AA7DBDE0}" srcId="{06A5BE29-CE3E-4014-9B3F-E63D6CE94B3A}" destId="{5935C668-26BE-40C1-8FDF-A38511303687}" srcOrd="2" destOrd="0" parTransId="{2C0D8F1F-BCF5-40F9-AB6F-F0F0F095396D}" sibTransId="{5C9D8883-066A-475C-BB62-CE562CC91903}"/>
    <dgm:cxn modelId="{F08A21FB-9431-4DC9-8446-A364ED2FF016}" srcId="{06A5BE29-CE3E-4014-9B3F-E63D6CE94B3A}" destId="{3FBAA203-5028-470C-A3D8-8C20F04F1D26}" srcOrd="5" destOrd="0" parTransId="{0D95AFAC-2EAF-4B5B-B888-C2BEA54B543F}" sibTransId="{5B4E918A-602F-4C9C-9682-BF086BF66EBC}"/>
    <dgm:cxn modelId="{8F4797C5-6F82-47E3-AD8B-BABC5B860906}" srcId="{06A5BE29-CE3E-4014-9B3F-E63D6CE94B3A}" destId="{EEB1CD66-BDC3-474E-B1F2-8FF293B387A1}" srcOrd="0" destOrd="0" parTransId="{EBD92F52-DF03-4EB9-AE08-17AC1B2617BA}" sibTransId="{757175A7-BA76-4389-807F-BEE7DAC3A2C8}"/>
    <dgm:cxn modelId="{52D9E15E-5ADD-4ACB-B62F-98B556F759FA}" type="presOf" srcId="{06A5BE29-CE3E-4014-9B3F-E63D6CE94B3A}" destId="{56392F7B-8626-49FF-9221-16A77A4563C2}" srcOrd="0" destOrd="0" presId="urn:microsoft.com/office/officeart/2005/8/layout/vList2"/>
    <dgm:cxn modelId="{3DE09B92-27E3-49F9-A91F-23201D05A30C}" srcId="{06A5BE29-CE3E-4014-9B3F-E63D6CE94B3A}" destId="{13E3CAD0-9BC8-4C1B-A7B9-3EEB783792EE}" srcOrd="3" destOrd="0" parTransId="{C4D6C983-B4D1-492B-9380-E4971EB6571D}" sibTransId="{6826FB46-5EB5-4F02-8A01-2D7DC788364E}"/>
    <dgm:cxn modelId="{4087664F-00B3-40F8-AE0C-E57DFB67B823}" type="presOf" srcId="{5935C668-26BE-40C1-8FDF-A38511303687}" destId="{3174B8AA-BAB3-4925-A7E3-6CB0D77E1759}" srcOrd="0" destOrd="0" presId="urn:microsoft.com/office/officeart/2005/8/layout/vList2"/>
    <dgm:cxn modelId="{BF103AED-03EE-424E-8D96-6B839ADF4155}" srcId="{06A5BE29-CE3E-4014-9B3F-E63D6CE94B3A}" destId="{4F98978C-0EB4-4595-B7DD-DDBF70E2E631}" srcOrd="4" destOrd="0" parTransId="{93166E33-8F18-4F72-9DAA-5EE269E64E30}" sibTransId="{3086CBA8-E668-4432-AA45-460A59ADE0D9}"/>
    <dgm:cxn modelId="{7A2249CA-5722-4E35-B412-C3257F2245EA}" type="presParOf" srcId="{56392F7B-8626-49FF-9221-16A77A4563C2}" destId="{557E1579-C971-4E68-A583-2E9BA53C6FDB}" srcOrd="0" destOrd="0" presId="urn:microsoft.com/office/officeart/2005/8/layout/vList2"/>
    <dgm:cxn modelId="{190C4B27-E9FB-482F-9F61-9D706843E5CC}" type="presParOf" srcId="{56392F7B-8626-49FF-9221-16A77A4563C2}" destId="{B1C8D393-6B55-4210-8E1A-656991C3E3CD}" srcOrd="1" destOrd="0" presId="urn:microsoft.com/office/officeart/2005/8/layout/vList2"/>
    <dgm:cxn modelId="{91DC6475-B905-4891-9DF8-36DA197FA72E}" type="presParOf" srcId="{56392F7B-8626-49FF-9221-16A77A4563C2}" destId="{B02337A6-B94F-479A-8FC3-B98053150714}" srcOrd="2" destOrd="0" presId="urn:microsoft.com/office/officeart/2005/8/layout/vList2"/>
    <dgm:cxn modelId="{D664738F-6B7C-465E-9D1F-6847B05210D6}" type="presParOf" srcId="{56392F7B-8626-49FF-9221-16A77A4563C2}" destId="{81EC256B-731D-486B-91A0-063E673EFAA8}" srcOrd="3" destOrd="0" presId="urn:microsoft.com/office/officeart/2005/8/layout/vList2"/>
    <dgm:cxn modelId="{AB7E80A1-FB4B-4FF3-9F6D-062060BD949D}" type="presParOf" srcId="{56392F7B-8626-49FF-9221-16A77A4563C2}" destId="{3174B8AA-BAB3-4925-A7E3-6CB0D77E1759}" srcOrd="4" destOrd="0" presId="urn:microsoft.com/office/officeart/2005/8/layout/vList2"/>
    <dgm:cxn modelId="{B0801D7E-5592-46DB-BA7A-8A4E9DDED911}" type="presParOf" srcId="{56392F7B-8626-49FF-9221-16A77A4563C2}" destId="{4BB67296-E6D0-4CBA-BFD8-A90526214C44}" srcOrd="5" destOrd="0" presId="urn:microsoft.com/office/officeart/2005/8/layout/vList2"/>
    <dgm:cxn modelId="{0E9741D5-7CC5-4E00-B5BD-DCB65245E563}" type="presParOf" srcId="{56392F7B-8626-49FF-9221-16A77A4563C2}" destId="{E4E7BAAD-8658-482B-953A-F0136469B772}" srcOrd="6" destOrd="0" presId="urn:microsoft.com/office/officeart/2005/8/layout/vList2"/>
    <dgm:cxn modelId="{A4E39EDE-8BF7-45DF-9B59-D30EAE0678B7}" type="presParOf" srcId="{56392F7B-8626-49FF-9221-16A77A4563C2}" destId="{C49FE40C-875E-42DC-9F8F-0E3EAB48017E}" srcOrd="7" destOrd="0" presId="urn:microsoft.com/office/officeart/2005/8/layout/vList2"/>
    <dgm:cxn modelId="{E5C4ED43-B7BC-485B-8234-48C4A3B4191D}" type="presParOf" srcId="{56392F7B-8626-49FF-9221-16A77A4563C2}" destId="{7976CCBE-5E27-457A-9812-5481F3225616}" srcOrd="8" destOrd="0" presId="urn:microsoft.com/office/officeart/2005/8/layout/vList2"/>
    <dgm:cxn modelId="{9D95841E-8465-488E-AF74-0E78A2C84F23}" type="presParOf" srcId="{56392F7B-8626-49FF-9221-16A77A4563C2}" destId="{EF5AC57E-AC56-4F38-9160-606771241565}" srcOrd="9" destOrd="0" presId="urn:microsoft.com/office/officeart/2005/8/layout/vList2"/>
    <dgm:cxn modelId="{7A1712D3-BC43-4050-8927-0621509D3376}" type="presParOf" srcId="{56392F7B-8626-49FF-9221-16A77A4563C2}" destId="{A25C056C-A6BC-4AC9-9C08-7193BEBA6B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57DC9C-9EEA-4796-9E54-A6E76CE826EC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3A2F4F-C667-4FDC-BD24-7D51FE03CCB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Норма</a:t>
          </a:r>
          <a:endParaRPr lang="ru-RU" sz="1600" b="1" dirty="0">
            <a:solidFill>
              <a:srgbClr val="002060"/>
            </a:solidFill>
          </a:endParaRPr>
        </a:p>
      </dgm:t>
    </dgm:pt>
    <dgm:pt modelId="{7BA639CF-21CE-4429-95FA-C7ABB60E948F}" type="parTrans" cxnId="{902EABE3-82C0-4828-AB1A-B7E927A4B024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8D52BB24-C17C-44D1-9A22-FBB3CA5CFD6C}" type="sibTrans" cxnId="{902EABE3-82C0-4828-AB1A-B7E927A4B024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75F8D441-CC8C-4134-A235-4851F8EC061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dirty="0" smtClean="0">
              <a:solidFill>
                <a:srgbClr val="002060"/>
              </a:solidFill>
            </a:rPr>
            <a:t>актуальный психологический возраст соответствует онтогенетическому нормативу</a:t>
          </a:r>
        </a:p>
        <a:p>
          <a:pPr marL="285750" indent="0" defTabSz="1377950">
            <a:lnSpc>
              <a:spcPct val="90000"/>
            </a:lnSpc>
          </a:pPr>
          <a:endParaRPr lang="ru-RU" sz="1600" dirty="0">
            <a:solidFill>
              <a:srgbClr val="002060"/>
            </a:solidFill>
          </a:endParaRPr>
        </a:p>
      </dgm:t>
    </dgm:pt>
    <dgm:pt modelId="{CBCC0951-B7E2-4C90-B6E4-3317D45181B6}" type="parTrans" cxnId="{2EF651D8-B549-4F40-BA10-A1CB3095E8C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1E826E9E-52FF-4459-9F81-27832A277026}" type="sibTrans" cxnId="{2EF651D8-B549-4F40-BA10-A1CB3095E8CF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409821A-C63C-4EF5-9451-362550CAAF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Задержка</a:t>
          </a:r>
          <a:endParaRPr lang="ru-RU" sz="1600" b="1" dirty="0">
            <a:solidFill>
              <a:srgbClr val="002060"/>
            </a:solidFill>
          </a:endParaRPr>
        </a:p>
      </dgm:t>
    </dgm:pt>
    <dgm:pt modelId="{BD0C4325-2AB7-4A50-B000-6BEC6FDBBADD}" type="parTrans" cxnId="{F1541408-B8BC-4E6B-A202-BF301F7A3E5B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EDBFC6BF-099E-47B3-B877-0980359682A9}" type="sibTrans" cxnId="{F1541408-B8BC-4E6B-A202-BF301F7A3E5B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8020AC12-D3D2-4738-B4A2-93AB3E02AAB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dirty="0" smtClean="0">
              <a:solidFill>
                <a:srgbClr val="002060"/>
              </a:solidFill>
            </a:rPr>
            <a:t>актуальный психологический возраст отстает от онтогенетического норматива на 1 возрастной период </a:t>
          </a:r>
        </a:p>
      </dgm:t>
    </dgm:pt>
    <dgm:pt modelId="{BAD57B65-7FC2-4128-B787-966DE626D5CE}" type="parTrans" cxnId="{F651CA1A-FF66-45D8-9894-5C4573CA6F4A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7B97DCF8-B5E4-4452-A0E7-81857EAB994A}" type="sibTrans" cxnId="{F651CA1A-FF66-45D8-9894-5C4573CA6F4A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9F8A1251-02E7-4A22-81FC-9616B023116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Медленный</a:t>
          </a:r>
          <a:endParaRPr lang="ru-RU" sz="1600" b="1" dirty="0">
            <a:solidFill>
              <a:srgbClr val="002060"/>
            </a:solidFill>
          </a:endParaRPr>
        </a:p>
      </dgm:t>
    </dgm:pt>
    <dgm:pt modelId="{35976329-BC93-4AB5-9FF1-3D527925C014}" type="parTrans" cxnId="{D7FC5C5A-3904-4F9A-8F57-A8833C87BA9C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62FEACF-2EE7-4612-ABC9-F1D081D1A62B}" type="sibTrans" cxnId="{D7FC5C5A-3904-4F9A-8F57-A8833C87BA9C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DC5A0A9-236D-4EB1-A9D5-96A9194B8DFE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b="1" dirty="0" smtClean="0">
              <a:solidFill>
                <a:srgbClr val="002060"/>
              </a:solidFill>
            </a:rPr>
            <a:t>  </a:t>
          </a:r>
          <a:r>
            <a:rPr lang="ru-RU" altLang="ru-RU" sz="1600" b="1" dirty="0" smtClean="0">
              <a:solidFill>
                <a:srgbClr val="002060"/>
              </a:solidFill>
            </a:rPr>
            <a:t>актуальный психологический возраст отстает от онтогенетического норматива на 2-3 возрастных периода</a:t>
          </a:r>
          <a:endParaRPr lang="ru-RU" altLang="ru-RU" sz="1600" dirty="0" smtClean="0">
            <a:solidFill>
              <a:srgbClr val="002060"/>
            </a:solidFill>
          </a:endParaRPr>
        </a:p>
      </dgm:t>
    </dgm:pt>
    <dgm:pt modelId="{DB7C3ABD-B78E-4F4C-B52E-33BA01246E59}" type="parTrans" cxnId="{0C035EB8-E13A-4171-AA5B-012C950181E7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4D7FFF59-F97B-483A-AE86-0DF10BF16AB9}" type="sibTrans" cxnId="{0C035EB8-E13A-4171-AA5B-012C950181E7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8228F026-E7DE-4575-9183-7DFE1E95D32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Крайне медленный</a:t>
          </a:r>
          <a:endParaRPr lang="ru-RU" sz="1600" b="1" dirty="0">
            <a:solidFill>
              <a:srgbClr val="002060"/>
            </a:solidFill>
          </a:endParaRPr>
        </a:p>
      </dgm:t>
    </dgm:pt>
    <dgm:pt modelId="{7EBE5609-1228-41D0-A73C-B05F313BCC92}" type="parTrans" cxnId="{1F62E982-2183-417C-8A8F-348531B9D7E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AB507EE9-032B-4099-BB64-11E365693D55}" type="sibTrans" cxnId="{1F62E982-2183-417C-8A8F-348531B9D7EE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3D25A897-406F-4663-875A-59F026E9DB5E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dirty="0" smtClean="0">
              <a:solidFill>
                <a:srgbClr val="002060"/>
              </a:solidFill>
            </a:rPr>
            <a:t>актуальный психологический возраст отстает от онтогенетического норматива на 4-5 </a:t>
          </a:r>
        </a:p>
      </dgm:t>
    </dgm:pt>
    <dgm:pt modelId="{BB9485EF-0EA7-4CFF-BDF4-6E19BB8FFDBF}" type="parTrans" cxnId="{C2188212-505D-49B3-8CCB-3843DCE13FFC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86BE4D33-4F05-432F-9EA3-35E5C282B2D1}" type="sibTrans" cxnId="{C2188212-505D-49B3-8CCB-3843DCE13FFC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E6E47CA-3EEB-4C2C-A5FF-CE26CEE4301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Минимальный</a:t>
          </a:r>
          <a:endParaRPr lang="ru-RU" sz="1600" b="1" dirty="0">
            <a:solidFill>
              <a:srgbClr val="002060"/>
            </a:solidFill>
          </a:endParaRPr>
        </a:p>
      </dgm:t>
    </dgm:pt>
    <dgm:pt modelId="{DFC849F7-4CA2-42BF-A04F-92FA4E655A6D}" type="parTrans" cxnId="{1009AD6A-BDA6-493F-BA6F-132BA767F753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87A81A09-D9FF-4AFF-8C9E-B5408F746174}" type="sibTrans" cxnId="{1009AD6A-BDA6-493F-BA6F-132BA767F753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FFF75CE4-CAEC-4123-A58E-C19B5ECC9949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dirty="0" smtClean="0">
              <a:solidFill>
                <a:srgbClr val="002060"/>
              </a:solidFill>
            </a:rPr>
            <a:t>длительность становления психологических достижений возраста 6-12 месяцев</a:t>
          </a:r>
        </a:p>
      </dgm:t>
    </dgm:pt>
    <dgm:pt modelId="{7A47E398-4D9C-402E-BC15-8A49AAB9E948}" type="parTrans" cxnId="{A4EB2924-275B-4CA1-804E-B788F64033DD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3FC734F0-851F-4BBC-B478-C1F102F646BF}" type="sibTrans" cxnId="{A4EB2924-275B-4CA1-804E-B788F64033DD}">
      <dgm:prSet/>
      <dgm:spPr/>
      <dgm:t>
        <a:bodyPr/>
        <a:lstStyle/>
        <a:p>
          <a:endParaRPr lang="ru-RU" sz="1400">
            <a:solidFill>
              <a:srgbClr val="002060"/>
            </a:solidFill>
          </a:endParaRPr>
        </a:p>
      </dgm:t>
    </dgm:pt>
    <dgm:pt modelId="{49BA78A7-6F23-4080-8388-DCEC8F201072}" type="pres">
      <dgm:prSet presAssocID="{D857DC9C-9EEA-4796-9E54-A6E76CE826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CEAB2-C0C5-4B77-A9C7-5A6384ECCCE3}" type="pres">
      <dgm:prSet presAssocID="{223A2F4F-C667-4FDC-BD24-7D51FE03CCB6}" presName="linNode" presStyleCnt="0"/>
      <dgm:spPr/>
    </dgm:pt>
    <dgm:pt modelId="{F51A73BC-89B0-470D-B502-0471E08EA3B4}" type="pres">
      <dgm:prSet presAssocID="{223A2F4F-C667-4FDC-BD24-7D51FE03CCB6}" presName="parentText" presStyleLbl="node1" presStyleIdx="0" presStyleCnt="5" custScaleX="5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0CD9D-EB6C-4BA4-AE63-96D71F2F2C54}" type="pres">
      <dgm:prSet presAssocID="{223A2F4F-C667-4FDC-BD24-7D51FE03CCB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B940E-8EFF-4862-9305-585A792EDFEF}" type="pres">
      <dgm:prSet presAssocID="{8D52BB24-C17C-44D1-9A22-FBB3CA5CFD6C}" presName="sp" presStyleCnt="0"/>
      <dgm:spPr/>
    </dgm:pt>
    <dgm:pt modelId="{F53B6D2D-CEA4-445D-B9A2-808965315560}" type="pres">
      <dgm:prSet presAssocID="{9409821A-C63C-4EF5-9451-362550CAAFF6}" presName="linNode" presStyleCnt="0"/>
      <dgm:spPr/>
    </dgm:pt>
    <dgm:pt modelId="{6D7B3E93-7C71-4E73-A006-9110AFCC482D}" type="pres">
      <dgm:prSet presAssocID="{9409821A-C63C-4EF5-9451-362550CAAFF6}" presName="parentText" presStyleLbl="node1" presStyleIdx="1" presStyleCnt="5" custScaleX="5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7E2A4-18AC-48B8-9E83-3BF21188BF8B}" type="pres">
      <dgm:prSet presAssocID="{9409821A-C63C-4EF5-9451-362550CAAFF6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BD941-03EC-4FE7-94D6-1BFB2EC0986E}" type="pres">
      <dgm:prSet presAssocID="{EDBFC6BF-099E-47B3-B877-0980359682A9}" presName="sp" presStyleCnt="0"/>
      <dgm:spPr/>
    </dgm:pt>
    <dgm:pt modelId="{EAA66720-B452-4309-8464-5C421133040C}" type="pres">
      <dgm:prSet presAssocID="{9F8A1251-02E7-4A22-81FC-9616B0231162}" presName="linNode" presStyleCnt="0"/>
      <dgm:spPr/>
    </dgm:pt>
    <dgm:pt modelId="{BC0B2F19-9923-4DE3-B514-D51EDFB52FD8}" type="pres">
      <dgm:prSet presAssocID="{9F8A1251-02E7-4A22-81FC-9616B0231162}" presName="parentText" presStyleLbl="node1" presStyleIdx="2" presStyleCnt="5" custScaleX="5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6D118-3B27-489A-898E-64E7DB974CD0}" type="pres">
      <dgm:prSet presAssocID="{9F8A1251-02E7-4A22-81FC-9616B023116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D1B3E-3C86-4CBE-AEAD-748A904031D2}" type="pres">
      <dgm:prSet presAssocID="{F62FEACF-2EE7-4612-ABC9-F1D081D1A62B}" presName="sp" presStyleCnt="0"/>
      <dgm:spPr/>
    </dgm:pt>
    <dgm:pt modelId="{19FD3952-5BAF-406C-A5E2-539B311511C1}" type="pres">
      <dgm:prSet presAssocID="{8228F026-E7DE-4575-9183-7DFE1E95D32E}" presName="linNode" presStyleCnt="0"/>
      <dgm:spPr/>
    </dgm:pt>
    <dgm:pt modelId="{6B086F51-1929-43C4-AAC9-119E15B8A7F8}" type="pres">
      <dgm:prSet presAssocID="{8228F026-E7DE-4575-9183-7DFE1E95D32E}" presName="parentText" presStyleLbl="node1" presStyleIdx="3" presStyleCnt="5" custScaleX="55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6D7D-0B52-4E94-9295-0D08D59A2F95}" type="pres">
      <dgm:prSet presAssocID="{8228F026-E7DE-4575-9183-7DFE1E95D32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031C1-824C-48EE-B63C-2FB2CCF81E20}" type="pres">
      <dgm:prSet presAssocID="{AB507EE9-032B-4099-BB64-11E365693D55}" presName="sp" presStyleCnt="0"/>
      <dgm:spPr/>
    </dgm:pt>
    <dgm:pt modelId="{7CDECA55-98A8-4730-B150-E326BF983436}" type="pres">
      <dgm:prSet presAssocID="{FE6E47CA-3EEB-4C2C-A5FF-CE26CEE43019}" presName="linNode" presStyleCnt="0"/>
      <dgm:spPr/>
    </dgm:pt>
    <dgm:pt modelId="{EE82730A-6F80-4268-9A33-A62DD1C0552F}" type="pres">
      <dgm:prSet presAssocID="{FE6E47CA-3EEB-4C2C-A5FF-CE26CEE43019}" presName="parentText" presStyleLbl="node1" presStyleIdx="4" presStyleCnt="5" custScaleX="55367" custLinFactNeighborY="34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7D1D6-E853-42A6-9500-F0F5C6BA08D9}" type="pres">
      <dgm:prSet presAssocID="{FE6E47CA-3EEB-4C2C-A5FF-CE26CEE43019}" presName="descendantText" presStyleLbl="alignAccFollowNode1" presStyleIdx="4" presStyleCnt="5" custLinFactNeighborY="-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A7BB7-50AB-4167-9566-365B36FF347B}" type="presOf" srcId="{3D25A897-406F-4663-875A-59F026E9DB5E}" destId="{C7356D7D-0B52-4E94-9295-0D08D59A2F95}" srcOrd="0" destOrd="0" presId="urn:microsoft.com/office/officeart/2005/8/layout/vList5"/>
    <dgm:cxn modelId="{F1541408-B8BC-4E6B-A202-BF301F7A3E5B}" srcId="{D857DC9C-9EEA-4796-9E54-A6E76CE826EC}" destId="{9409821A-C63C-4EF5-9451-362550CAAFF6}" srcOrd="1" destOrd="0" parTransId="{BD0C4325-2AB7-4A50-B000-6BEC6FDBBADD}" sibTransId="{EDBFC6BF-099E-47B3-B877-0980359682A9}"/>
    <dgm:cxn modelId="{D7FC5C5A-3904-4F9A-8F57-A8833C87BA9C}" srcId="{D857DC9C-9EEA-4796-9E54-A6E76CE826EC}" destId="{9F8A1251-02E7-4A22-81FC-9616B0231162}" srcOrd="2" destOrd="0" parTransId="{35976329-BC93-4AB5-9FF1-3D527925C014}" sibTransId="{F62FEACF-2EE7-4612-ABC9-F1D081D1A62B}"/>
    <dgm:cxn modelId="{1009AD6A-BDA6-493F-BA6F-132BA767F753}" srcId="{D857DC9C-9EEA-4796-9E54-A6E76CE826EC}" destId="{FE6E47CA-3EEB-4C2C-A5FF-CE26CEE43019}" srcOrd="4" destOrd="0" parTransId="{DFC849F7-4CA2-42BF-A04F-92FA4E655A6D}" sibTransId="{87A81A09-D9FF-4AFF-8C9E-B5408F746174}"/>
    <dgm:cxn modelId="{A4EB2924-275B-4CA1-804E-B788F64033DD}" srcId="{FE6E47CA-3EEB-4C2C-A5FF-CE26CEE43019}" destId="{FFF75CE4-CAEC-4123-A58E-C19B5ECC9949}" srcOrd="0" destOrd="0" parTransId="{7A47E398-4D9C-402E-BC15-8A49AAB9E948}" sibTransId="{3FC734F0-851F-4BBC-B478-C1F102F646BF}"/>
    <dgm:cxn modelId="{B9A83DD4-CA0D-473D-AF7D-FFDC1FD89FBC}" type="presOf" srcId="{9F8A1251-02E7-4A22-81FC-9616B0231162}" destId="{BC0B2F19-9923-4DE3-B514-D51EDFB52FD8}" srcOrd="0" destOrd="0" presId="urn:microsoft.com/office/officeart/2005/8/layout/vList5"/>
    <dgm:cxn modelId="{BF87344B-C5A3-4B1E-8828-DCE228A50673}" type="presOf" srcId="{223A2F4F-C667-4FDC-BD24-7D51FE03CCB6}" destId="{F51A73BC-89B0-470D-B502-0471E08EA3B4}" srcOrd="0" destOrd="0" presId="urn:microsoft.com/office/officeart/2005/8/layout/vList5"/>
    <dgm:cxn modelId="{8A131E4B-C69F-4EC2-BBA1-C68E288D509E}" type="presOf" srcId="{8228F026-E7DE-4575-9183-7DFE1E95D32E}" destId="{6B086F51-1929-43C4-AAC9-119E15B8A7F8}" srcOrd="0" destOrd="0" presId="urn:microsoft.com/office/officeart/2005/8/layout/vList5"/>
    <dgm:cxn modelId="{1C4E9842-B1CB-47CE-8963-EBC9741270A6}" type="presOf" srcId="{FE6E47CA-3EEB-4C2C-A5FF-CE26CEE43019}" destId="{EE82730A-6F80-4268-9A33-A62DD1C0552F}" srcOrd="0" destOrd="0" presId="urn:microsoft.com/office/officeart/2005/8/layout/vList5"/>
    <dgm:cxn modelId="{C2188212-505D-49B3-8CCB-3843DCE13FFC}" srcId="{8228F026-E7DE-4575-9183-7DFE1E95D32E}" destId="{3D25A897-406F-4663-875A-59F026E9DB5E}" srcOrd="0" destOrd="0" parTransId="{BB9485EF-0EA7-4CFF-BDF4-6E19BB8FFDBF}" sibTransId="{86BE4D33-4F05-432F-9EA3-35E5C282B2D1}"/>
    <dgm:cxn modelId="{1F62E982-2183-417C-8A8F-348531B9D7EE}" srcId="{D857DC9C-9EEA-4796-9E54-A6E76CE826EC}" destId="{8228F026-E7DE-4575-9183-7DFE1E95D32E}" srcOrd="3" destOrd="0" parTransId="{7EBE5609-1228-41D0-A73C-B05F313BCC92}" sibTransId="{AB507EE9-032B-4099-BB64-11E365693D55}"/>
    <dgm:cxn modelId="{2EF651D8-B549-4F40-BA10-A1CB3095E8CF}" srcId="{223A2F4F-C667-4FDC-BD24-7D51FE03CCB6}" destId="{75F8D441-CC8C-4134-A235-4851F8EC061C}" srcOrd="0" destOrd="0" parTransId="{CBCC0951-B7E2-4C90-B6E4-3317D45181B6}" sibTransId="{1E826E9E-52FF-4459-9F81-27832A277026}"/>
    <dgm:cxn modelId="{E660596F-5414-47A9-B280-0A0E9DF6592F}" type="presOf" srcId="{8020AC12-D3D2-4738-B4A2-93AB3E02AAB5}" destId="{36A7E2A4-18AC-48B8-9E83-3BF21188BF8B}" srcOrd="0" destOrd="0" presId="urn:microsoft.com/office/officeart/2005/8/layout/vList5"/>
    <dgm:cxn modelId="{4EA5F7B9-C08A-4348-900E-4DE777A92275}" type="presOf" srcId="{D857DC9C-9EEA-4796-9E54-A6E76CE826EC}" destId="{49BA78A7-6F23-4080-8388-DCEC8F201072}" srcOrd="0" destOrd="0" presId="urn:microsoft.com/office/officeart/2005/8/layout/vList5"/>
    <dgm:cxn modelId="{2CB1D20C-7201-4C6F-B4FD-EC6EF446D8DA}" type="presOf" srcId="{75F8D441-CC8C-4134-A235-4851F8EC061C}" destId="{DDA0CD9D-EB6C-4BA4-AE63-96D71F2F2C54}" srcOrd="0" destOrd="0" presId="urn:microsoft.com/office/officeart/2005/8/layout/vList5"/>
    <dgm:cxn modelId="{902EABE3-82C0-4828-AB1A-B7E927A4B024}" srcId="{D857DC9C-9EEA-4796-9E54-A6E76CE826EC}" destId="{223A2F4F-C667-4FDC-BD24-7D51FE03CCB6}" srcOrd="0" destOrd="0" parTransId="{7BA639CF-21CE-4429-95FA-C7ABB60E948F}" sibTransId="{8D52BB24-C17C-44D1-9A22-FBB3CA5CFD6C}"/>
    <dgm:cxn modelId="{1ABCAB5C-9AB6-4DE9-9C3E-C759C0DFD500}" type="presOf" srcId="{FDC5A0A9-236D-4EB1-A9D5-96A9194B8DFE}" destId="{1556D118-3B27-489A-898E-64E7DB974CD0}" srcOrd="0" destOrd="0" presId="urn:microsoft.com/office/officeart/2005/8/layout/vList5"/>
    <dgm:cxn modelId="{A502A687-1256-4986-BE9D-66DCBFB8EB83}" type="presOf" srcId="{9409821A-C63C-4EF5-9451-362550CAAFF6}" destId="{6D7B3E93-7C71-4E73-A006-9110AFCC482D}" srcOrd="0" destOrd="0" presId="urn:microsoft.com/office/officeart/2005/8/layout/vList5"/>
    <dgm:cxn modelId="{0C035EB8-E13A-4171-AA5B-012C950181E7}" srcId="{9F8A1251-02E7-4A22-81FC-9616B0231162}" destId="{FDC5A0A9-236D-4EB1-A9D5-96A9194B8DFE}" srcOrd="0" destOrd="0" parTransId="{DB7C3ABD-B78E-4F4C-B52E-33BA01246E59}" sibTransId="{4D7FFF59-F97B-483A-AE86-0DF10BF16AB9}"/>
    <dgm:cxn modelId="{09F65951-3103-4CA1-A352-6FF8802156D2}" type="presOf" srcId="{FFF75CE4-CAEC-4123-A58E-C19B5ECC9949}" destId="{D1B7D1D6-E853-42A6-9500-F0F5C6BA08D9}" srcOrd="0" destOrd="0" presId="urn:microsoft.com/office/officeart/2005/8/layout/vList5"/>
    <dgm:cxn modelId="{F651CA1A-FF66-45D8-9894-5C4573CA6F4A}" srcId="{9409821A-C63C-4EF5-9451-362550CAAFF6}" destId="{8020AC12-D3D2-4738-B4A2-93AB3E02AAB5}" srcOrd="0" destOrd="0" parTransId="{BAD57B65-7FC2-4128-B787-966DE626D5CE}" sibTransId="{7B97DCF8-B5E4-4452-A0E7-81857EAB994A}"/>
    <dgm:cxn modelId="{DC7BA133-104C-45CF-8986-07C5EBB4D063}" type="presParOf" srcId="{49BA78A7-6F23-4080-8388-DCEC8F201072}" destId="{89CCEAB2-C0C5-4B77-A9C7-5A6384ECCCE3}" srcOrd="0" destOrd="0" presId="urn:microsoft.com/office/officeart/2005/8/layout/vList5"/>
    <dgm:cxn modelId="{44C72E0D-F341-4573-86F0-7B115AA038F8}" type="presParOf" srcId="{89CCEAB2-C0C5-4B77-A9C7-5A6384ECCCE3}" destId="{F51A73BC-89B0-470D-B502-0471E08EA3B4}" srcOrd="0" destOrd="0" presId="urn:microsoft.com/office/officeart/2005/8/layout/vList5"/>
    <dgm:cxn modelId="{E241370E-80A8-4E7C-A0E9-A53E85067C2B}" type="presParOf" srcId="{89CCEAB2-C0C5-4B77-A9C7-5A6384ECCCE3}" destId="{DDA0CD9D-EB6C-4BA4-AE63-96D71F2F2C54}" srcOrd="1" destOrd="0" presId="urn:microsoft.com/office/officeart/2005/8/layout/vList5"/>
    <dgm:cxn modelId="{CE7A8999-D2B4-4D28-9E8B-F6E0AA9D5167}" type="presParOf" srcId="{49BA78A7-6F23-4080-8388-DCEC8F201072}" destId="{BD8B940E-8EFF-4862-9305-585A792EDFEF}" srcOrd="1" destOrd="0" presId="urn:microsoft.com/office/officeart/2005/8/layout/vList5"/>
    <dgm:cxn modelId="{22B7BC3D-9FD0-4C34-9002-437180559349}" type="presParOf" srcId="{49BA78A7-6F23-4080-8388-DCEC8F201072}" destId="{F53B6D2D-CEA4-445D-B9A2-808965315560}" srcOrd="2" destOrd="0" presId="urn:microsoft.com/office/officeart/2005/8/layout/vList5"/>
    <dgm:cxn modelId="{9F611152-A252-436C-B222-365808792B46}" type="presParOf" srcId="{F53B6D2D-CEA4-445D-B9A2-808965315560}" destId="{6D7B3E93-7C71-4E73-A006-9110AFCC482D}" srcOrd="0" destOrd="0" presId="urn:microsoft.com/office/officeart/2005/8/layout/vList5"/>
    <dgm:cxn modelId="{30234F56-FB20-43DD-86AE-90990A82862D}" type="presParOf" srcId="{F53B6D2D-CEA4-445D-B9A2-808965315560}" destId="{36A7E2A4-18AC-48B8-9E83-3BF21188BF8B}" srcOrd="1" destOrd="0" presId="urn:microsoft.com/office/officeart/2005/8/layout/vList5"/>
    <dgm:cxn modelId="{A6763012-A527-4D86-98E7-483CBE56DE8E}" type="presParOf" srcId="{49BA78A7-6F23-4080-8388-DCEC8F201072}" destId="{7BDBD941-03EC-4FE7-94D6-1BFB2EC0986E}" srcOrd="3" destOrd="0" presId="urn:microsoft.com/office/officeart/2005/8/layout/vList5"/>
    <dgm:cxn modelId="{1BE9E892-2669-40E3-84E3-2B2771808072}" type="presParOf" srcId="{49BA78A7-6F23-4080-8388-DCEC8F201072}" destId="{EAA66720-B452-4309-8464-5C421133040C}" srcOrd="4" destOrd="0" presId="urn:microsoft.com/office/officeart/2005/8/layout/vList5"/>
    <dgm:cxn modelId="{80C86A2B-6F5D-470D-A508-E45C7C0A913F}" type="presParOf" srcId="{EAA66720-B452-4309-8464-5C421133040C}" destId="{BC0B2F19-9923-4DE3-B514-D51EDFB52FD8}" srcOrd="0" destOrd="0" presId="urn:microsoft.com/office/officeart/2005/8/layout/vList5"/>
    <dgm:cxn modelId="{FEA13199-E853-4B6F-8976-F08DC3675E87}" type="presParOf" srcId="{EAA66720-B452-4309-8464-5C421133040C}" destId="{1556D118-3B27-489A-898E-64E7DB974CD0}" srcOrd="1" destOrd="0" presId="urn:microsoft.com/office/officeart/2005/8/layout/vList5"/>
    <dgm:cxn modelId="{64DB7F21-4271-4A16-A199-F10006BD4FD1}" type="presParOf" srcId="{49BA78A7-6F23-4080-8388-DCEC8F201072}" destId="{EB4D1B3E-3C86-4CBE-AEAD-748A904031D2}" srcOrd="5" destOrd="0" presId="urn:microsoft.com/office/officeart/2005/8/layout/vList5"/>
    <dgm:cxn modelId="{7E24A1EC-DDD8-4C8B-8DB4-5AE85F31AE76}" type="presParOf" srcId="{49BA78A7-6F23-4080-8388-DCEC8F201072}" destId="{19FD3952-5BAF-406C-A5E2-539B311511C1}" srcOrd="6" destOrd="0" presId="urn:microsoft.com/office/officeart/2005/8/layout/vList5"/>
    <dgm:cxn modelId="{6F01F001-0CD8-4E85-817D-D442FB7C0018}" type="presParOf" srcId="{19FD3952-5BAF-406C-A5E2-539B311511C1}" destId="{6B086F51-1929-43C4-AAC9-119E15B8A7F8}" srcOrd="0" destOrd="0" presId="urn:microsoft.com/office/officeart/2005/8/layout/vList5"/>
    <dgm:cxn modelId="{7769AE99-EAAE-4D1B-847F-2F2818D131E1}" type="presParOf" srcId="{19FD3952-5BAF-406C-A5E2-539B311511C1}" destId="{C7356D7D-0B52-4E94-9295-0D08D59A2F95}" srcOrd="1" destOrd="0" presId="urn:microsoft.com/office/officeart/2005/8/layout/vList5"/>
    <dgm:cxn modelId="{4D23376E-B56E-443A-B5E6-27E357E2A326}" type="presParOf" srcId="{49BA78A7-6F23-4080-8388-DCEC8F201072}" destId="{238031C1-824C-48EE-B63C-2FB2CCF81E20}" srcOrd="7" destOrd="0" presId="urn:microsoft.com/office/officeart/2005/8/layout/vList5"/>
    <dgm:cxn modelId="{BF1B8210-7CB8-4E84-987A-DC74E58A178B}" type="presParOf" srcId="{49BA78A7-6F23-4080-8388-DCEC8F201072}" destId="{7CDECA55-98A8-4730-B150-E326BF983436}" srcOrd="8" destOrd="0" presId="urn:microsoft.com/office/officeart/2005/8/layout/vList5"/>
    <dgm:cxn modelId="{F2A7C506-7DF8-45ED-A67F-A3180DCD0F80}" type="presParOf" srcId="{7CDECA55-98A8-4730-B150-E326BF983436}" destId="{EE82730A-6F80-4268-9A33-A62DD1C0552F}" srcOrd="0" destOrd="0" presId="urn:microsoft.com/office/officeart/2005/8/layout/vList5"/>
    <dgm:cxn modelId="{BE878B6C-9D2C-4F35-BDF4-FD3D51EF7D81}" type="presParOf" srcId="{7CDECA55-98A8-4730-B150-E326BF983436}" destId="{D1B7D1D6-E853-42A6-9500-F0F5C6BA08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2668BB-2DAE-4715-A81C-E582B29033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B119A60-6834-46D7-A830-B442B5FBE9AF}">
      <dgm:prSet phldrT="[Текст]"/>
      <dgm:spPr/>
      <dgm:t>
        <a:bodyPr/>
        <a:lstStyle/>
        <a:p>
          <a:r>
            <a:rPr lang="ru-RU" dirty="0" smtClean="0"/>
            <a:t>Дефектолог</a:t>
          </a:r>
        </a:p>
        <a:p>
          <a:r>
            <a:rPr lang="ru-RU" dirty="0" smtClean="0"/>
            <a:t>Логопед</a:t>
          </a:r>
        </a:p>
        <a:p>
          <a:r>
            <a:rPr lang="ru-RU" dirty="0" smtClean="0"/>
            <a:t>Медицинский психолог</a:t>
          </a:r>
          <a:endParaRPr lang="ru-RU" dirty="0"/>
        </a:p>
      </dgm:t>
    </dgm:pt>
    <dgm:pt modelId="{7A7E42D3-A14F-4D7F-A399-F9DDF3C93076}" type="parTrans" cxnId="{285D7472-065A-4FED-8ACD-9DC78B379370}">
      <dgm:prSet/>
      <dgm:spPr/>
      <dgm:t>
        <a:bodyPr/>
        <a:lstStyle/>
        <a:p>
          <a:endParaRPr lang="ru-RU"/>
        </a:p>
      </dgm:t>
    </dgm:pt>
    <dgm:pt modelId="{E4EA8A41-BCE7-4AEB-9B42-903D2A244501}" type="sibTrans" cxnId="{285D7472-065A-4FED-8ACD-9DC78B379370}">
      <dgm:prSet/>
      <dgm:spPr/>
      <dgm:t>
        <a:bodyPr/>
        <a:lstStyle/>
        <a:p>
          <a:endParaRPr lang="ru-RU"/>
        </a:p>
      </dgm:t>
    </dgm:pt>
    <dgm:pt modelId="{95F22C70-3749-4B8E-A157-4163178E477C}">
      <dgm:prSet phldrT="[Текст]"/>
      <dgm:spPr/>
      <dgm:t>
        <a:bodyPr/>
        <a:lstStyle/>
        <a:p>
          <a:r>
            <a:rPr lang="ru-RU" dirty="0" smtClean="0"/>
            <a:t>от 2 до 5 </a:t>
          </a:r>
        </a:p>
        <a:p>
          <a:r>
            <a:rPr lang="ru-RU" dirty="0" smtClean="0"/>
            <a:t>консультаций</a:t>
          </a:r>
          <a:endParaRPr lang="ru-RU" dirty="0"/>
        </a:p>
      </dgm:t>
    </dgm:pt>
    <dgm:pt modelId="{5BC36CE3-B2EA-4170-93DA-0E3CF3C4DEE4}" type="parTrans" cxnId="{FCA24EDD-6968-4D93-8931-740AA47597FE}">
      <dgm:prSet/>
      <dgm:spPr/>
      <dgm:t>
        <a:bodyPr/>
        <a:lstStyle/>
        <a:p>
          <a:endParaRPr lang="ru-RU"/>
        </a:p>
      </dgm:t>
    </dgm:pt>
    <dgm:pt modelId="{F5F41E66-5FD0-4FB9-8E0F-97C5EA1E66C5}" type="sibTrans" cxnId="{FCA24EDD-6968-4D93-8931-740AA47597FE}">
      <dgm:prSet/>
      <dgm:spPr/>
      <dgm:t>
        <a:bodyPr/>
        <a:lstStyle/>
        <a:p>
          <a:endParaRPr lang="ru-RU"/>
        </a:p>
      </dgm:t>
    </dgm:pt>
    <dgm:pt modelId="{AAE4927E-B8FA-401E-B0E7-D683443AB236}">
      <dgm:prSet phldrT="[Текст]"/>
      <dgm:spPr/>
      <dgm:t>
        <a:bodyPr/>
        <a:lstStyle/>
        <a:p>
          <a:r>
            <a:rPr lang="ru-RU" dirty="0" smtClean="0"/>
            <a:t>Своевременная реализация потенциальных психических возможностей  и оптимизация социальной ситуации  развития ребенка</a:t>
          </a:r>
          <a:endParaRPr lang="ru-RU" dirty="0"/>
        </a:p>
      </dgm:t>
    </dgm:pt>
    <dgm:pt modelId="{3A734CF8-D71F-4E5B-92E4-DF14A30134E5}" type="parTrans" cxnId="{1D271842-92F4-411A-8408-3F060BDD0512}">
      <dgm:prSet/>
      <dgm:spPr/>
      <dgm:t>
        <a:bodyPr/>
        <a:lstStyle/>
        <a:p>
          <a:endParaRPr lang="ru-RU"/>
        </a:p>
      </dgm:t>
    </dgm:pt>
    <dgm:pt modelId="{0EF63A30-F0B8-4DB2-8E85-9ADC7658FCAB}" type="sibTrans" cxnId="{1D271842-92F4-411A-8408-3F060BDD0512}">
      <dgm:prSet/>
      <dgm:spPr/>
      <dgm:t>
        <a:bodyPr/>
        <a:lstStyle/>
        <a:p>
          <a:endParaRPr lang="ru-RU"/>
        </a:p>
      </dgm:t>
    </dgm:pt>
    <dgm:pt modelId="{92EC1AFA-ED11-4065-A037-2071CD526AD8}" type="pres">
      <dgm:prSet presAssocID="{512668BB-2DAE-4715-A81C-E582B290336E}" presName="CompostProcess" presStyleCnt="0">
        <dgm:presLayoutVars>
          <dgm:dir/>
          <dgm:resizeHandles val="exact"/>
        </dgm:presLayoutVars>
      </dgm:prSet>
      <dgm:spPr/>
    </dgm:pt>
    <dgm:pt modelId="{E8B5E721-1323-44BC-ACDD-630FE5AAE32F}" type="pres">
      <dgm:prSet presAssocID="{512668BB-2DAE-4715-A81C-E582B290336E}" presName="arrow" presStyleLbl="bgShp" presStyleIdx="0" presStyleCnt="1"/>
      <dgm:spPr/>
    </dgm:pt>
    <dgm:pt modelId="{A56D5D1B-FD3B-4373-B3B0-892475EE10B2}" type="pres">
      <dgm:prSet presAssocID="{512668BB-2DAE-4715-A81C-E582B290336E}" presName="linearProcess" presStyleCnt="0"/>
      <dgm:spPr/>
    </dgm:pt>
    <dgm:pt modelId="{9B3FEC35-A8CF-4073-9DFE-4DCF55626385}" type="pres">
      <dgm:prSet presAssocID="{BB119A60-6834-46D7-A830-B442B5FBE9A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53223-71A6-4401-8E87-8E0A525696F5}" type="pres">
      <dgm:prSet presAssocID="{E4EA8A41-BCE7-4AEB-9B42-903D2A244501}" presName="sibTrans" presStyleCnt="0"/>
      <dgm:spPr/>
    </dgm:pt>
    <dgm:pt modelId="{405C53D7-542E-4C7B-AF12-E6080600CA2E}" type="pres">
      <dgm:prSet presAssocID="{95F22C70-3749-4B8E-A157-4163178E477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764C1-8D25-4FAB-8006-710CBA911A7D}" type="pres">
      <dgm:prSet presAssocID="{F5F41E66-5FD0-4FB9-8E0F-97C5EA1E66C5}" presName="sibTrans" presStyleCnt="0"/>
      <dgm:spPr/>
    </dgm:pt>
    <dgm:pt modelId="{D5CDD775-C3D5-433C-AF36-5DB65B6D64A0}" type="pres">
      <dgm:prSet presAssocID="{AAE4927E-B8FA-401E-B0E7-D683443AB2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8E589-1BA9-45E9-AE96-F742BDB2BDF6}" type="presOf" srcId="{512668BB-2DAE-4715-A81C-E582B290336E}" destId="{92EC1AFA-ED11-4065-A037-2071CD526AD8}" srcOrd="0" destOrd="0" presId="urn:microsoft.com/office/officeart/2005/8/layout/hProcess9"/>
    <dgm:cxn modelId="{14CD355D-3405-4598-A78A-3FF4DB3FA4A6}" type="presOf" srcId="{95F22C70-3749-4B8E-A157-4163178E477C}" destId="{405C53D7-542E-4C7B-AF12-E6080600CA2E}" srcOrd="0" destOrd="0" presId="urn:microsoft.com/office/officeart/2005/8/layout/hProcess9"/>
    <dgm:cxn modelId="{FCA24EDD-6968-4D93-8931-740AA47597FE}" srcId="{512668BB-2DAE-4715-A81C-E582B290336E}" destId="{95F22C70-3749-4B8E-A157-4163178E477C}" srcOrd="1" destOrd="0" parTransId="{5BC36CE3-B2EA-4170-93DA-0E3CF3C4DEE4}" sibTransId="{F5F41E66-5FD0-4FB9-8E0F-97C5EA1E66C5}"/>
    <dgm:cxn modelId="{285D7472-065A-4FED-8ACD-9DC78B379370}" srcId="{512668BB-2DAE-4715-A81C-E582B290336E}" destId="{BB119A60-6834-46D7-A830-B442B5FBE9AF}" srcOrd="0" destOrd="0" parTransId="{7A7E42D3-A14F-4D7F-A399-F9DDF3C93076}" sibTransId="{E4EA8A41-BCE7-4AEB-9B42-903D2A244501}"/>
    <dgm:cxn modelId="{1D271842-92F4-411A-8408-3F060BDD0512}" srcId="{512668BB-2DAE-4715-A81C-E582B290336E}" destId="{AAE4927E-B8FA-401E-B0E7-D683443AB236}" srcOrd="2" destOrd="0" parTransId="{3A734CF8-D71F-4E5B-92E4-DF14A30134E5}" sibTransId="{0EF63A30-F0B8-4DB2-8E85-9ADC7658FCAB}"/>
    <dgm:cxn modelId="{306680FF-6826-4F08-84D4-716DECAC7A07}" type="presOf" srcId="{AAE4927E-B8FA-401E-B0E7-D683443AB236}" destId="{D5CDD775-C3D5-433C-AF36-5DB65B6D64A0}" srcOrd="0" destOrd="0" presId="urn:microsoft.com/office/officeart/2005/8/layout/hProcess9"/>
    <dgm:cxn modelId="{4ADA9BFB-816B-4BB2-80C5-D3E9F89EA20D}" type="presOf" srcId="{BB119A60-6834-46D7-A830-B442B5FBE9AF}" destId="{9B3FEC35-A8CF-4073-9DFE-4DCF55626385}" srcOrd="0" destOrd="0" presId="urn:microsoft.com/office/officeart/2005/8/layout/hProcess9"/>
    <dgm:cxn modelId="{DD0B7320-15DC-426C-8E44-28CA4F09C9CB}" type="presParOf" srcId="{92EC1AFA-ED11-4065-A037-2071CD526AD8}" destId="{E8B5E721-1323-44BC-ACDD-630FE5AAE32F}" srcOrd="0" destOrd="0" presId="urn:microsoft.com/office/officeart/2005/8/layout/hProcess9"/>
    <dgm:cxn modelId="{9731CC30-9065-41E3-B024-2A455B8F6AAD}" type="presParOf" srcId="{92EC1AFA-ED11-4065-A037-2071CD526AD8}" destId="{A56D5D1B-FD3B-4373-B3B0-892475EE10B2}" srcOrd="1" destOrd="0" presId="urn:microsoft.com/office/officeart/2005/8/layout/hProcess9"/>
    <dgm:cxn modelId="{120A0D4B-852D-4C6E-A324-0D91C5029255}" type="presParOf" srcId="{A56D5D1B-FD3B-4373-B3B0-892475EE10B2}" destId="{9B3FEC35-A8CF-4073-9DFE-4DCF55626385}" srcOrd="0" destOrd="0" presId="urn:microsoft.com/office/officeart/2005/8/layout/hProcess9"/>
    <dgm:cxn modelId="{13A24A43-F96A-4F38-B518-B345E88E0D2D}" type="presParOf" srcId="{A56D5D1B-FD3B-4373-B3B0-892475EE10B2}" destId="{D2553223-71A6-4401-8E87-8E0A525696F5}" srcOrd="1" destOrd="0" presId="urn:microsoft.com/office/officeart/2005/8/layout/hProcess9"/>
    <dgm:cxn modelId="{30F25CF8-DC29-4634-99A4-8D028ABD9346}" type="presParOf" srcId="{A56D5D1B-FD3B-4373-B3B0-892475EE10B2}" destId="{405C53D7-542E-4C7B-AF12-E6080600CA2E}" srcOrd="2" destOrd="0" presId="urn:microsoft.com/office/officeart/2005/8/layout/hProcess9"/>
    <dgm:cxn modelId="{C49B7E0D-AF30-4F30-A060-BCBEDCDF69F4}" type="presParOf" srcId="{A56D5D1B-FD3B-4373-B3B0-892475EE10B2}" destId="{B66764C1-8D25-4FAB-8006-710CBA911A7D}" srcOrd="3" destOrd="0" presId="urn:microsoft.com/office/officeart/2005/8/layout/hProcess9"/>
    <dgm:cxn modelId="{7A8CABDA-DF07-40A3-A4D2-BD775074CD97}" type="presParOf" srcId="{A56D5D1B-FD3B-4373-B3B0-892475EE10B2}" destId="{D5CDD775-C3D5-433C-AF36-5DB65B6D64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0CDE00-8D3E-4B39-A30E-31F2C555AB48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1E196-478D-41D7-8D63-F90106CCA3E1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ru-RU" b="1" dirty="0" smtClean="0"/>
            <a:t>Своевременное знакомство родителей с психолого-педагогическим технологиями развития психологического потенциала ребенка группы риска </a:t>
          </a:r>
          <a:endParaRPr lang="ru-RU" b="1" dirty="0"/>
        </a:p>
      </dgm:t>
    </dgm:pt>
    <dgm:pt modelId="{0D1DFCB0-CBE7-48AE-8ABF-46C92DD79770}" type="parTrans" cxnId="{CB79D122-DE38-4922-A282-38F38C4C3ADF}">
      <dgm:prSet/>
      <dgm:spPr/>
      <dgm:t>
        <a:bodyPr/>
        <a:lstStyle/>
        <a:p>
          <a:endParaRPr lang="ru-RU"/>
        </a:p>
      </dgm:t>
    </dgm:pt>
    <dgm:pt modelId="{2AA85AE9-BD99-4703-9FC3-0F98B1785A85}" type="sibTrans" cxnId="{CB79D122-DE38-4922-A282-38F38C4C3ADF}">
      <dgm:prSet/>
      <dgm:spPr/>
      <dgm:t>
        <a:bodyPr/>
        <a:lstStyle/>
        <a:p>
          <a:endParaRPr lang="ru-RU"/>
        </a:p>
      </dgm:t>
    </dgm:pt>
    <dgm:pt modelId="{7EB5FAD4-181F-44F2-9458-E731D818EC65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ru-RU" b="1" dirty="0" smtClean="0"/>
            <a:t>Реализация содержания психолого-педагогической помощи под контролем лечащего врача, оценка с помощью объективных методов </a:t>
          </a:r>
          <a:endParaRPr lang="ru-RU" b="1" dirty="0"/>
        </a:p>
      </dgm:t>
    </dgm:pt>
    <dgm:pt modelId="{0AA660E4-5F2C-4C18-99AF-FB98450E9C53}" type="parTrans" cxnId="{8ABDE0DA-D495-48AB-9C23-C88D8B856872}">
      <dgm:prSet/>
      <dgm:spPr/>
      <dgm:t>
        <a:bodyPr/>
        <a:lstStyle/>
        <a:p>
          <a:endParaRPr lang="ru-RU"/>
        </a:p>
      </dgm:t>
    </dgm:pt>
    <dgm:pt modelId="{69CF2B35-2DE1-434C-A958-8C178CDF1D65}" type="sibTrans" cxnId="{8ABDE0DA-D495-48AB-9C23-C88D8B856872}">
      <dgm:prSet/>
      <dgm:spPr/>
      <dgm:t>
        <a:bodyPr/>
        <a:lstStyle/>
        <a:p>
          <a:endParaRPr lang="ru-RU"/>
        </a:p>
      </dgm:t>
    </dgm:pt>
    <dgm:pt modelId="{FCEE35DC-37BC-4DA0-98A5-B44B8F50B337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ru-RU" b="1" dirty="0" smtClean="0"/>
            <a:t>Готовность ребенка к посещению образовательной организации и включению в группу сверстников </a:t>
          </a:r>
          <a:endParaRPr lang="ru-RU" b="1" dirty="0"/>
        </a:p>
      </dgm:t>
    </dgm:pt>
    <dgm:pt modelId="{1E1A833D-F673-4EE8-AD8B-0331D27ADB9A}" type="parTrans" cxnId="{02FD2A94-84AD-4A44-B8E4-E92AFB6E28FB}">
      <dgm:prSet/>
      <dgm:spPr/>
      <dgm:t>
        <a:bodyPr/>
        <a:lstStyle/>
        <a:p>
          <a:endParaRPr lang="ru-RU"/>
        </a:p>
      </dgm:t>
    </dgm:pt>
    <dgm:pt modelId="{0D758615-41A0-456B-8484-01EDD732E81C}" type="sibTrans" cxnId="{02FD2A94-84AD-4A44-B8E4-E92AFB6E28FB}">
      <dgm:prSet/>
      <dgm:spPr/>
      <dgm:t>
        <a:bodyPr/>
        <a:lstStyle/>
        <a:p>
          <a:endParaRPr lang="ru-RU"/>
        </a:p>
      </dgm:t>
    </dgm:pt>
    <dgm:pt modelId="{A8CD28D8-C0FC-4CEB-9DDE-A85E5478CF9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/>
          <a:r>
            <a:rPr lang="ru-RU" b="1" dirty="0" smtClean="0"/>
            <a:t>Экспертное мнение о результативности обучения и его влияния на состояние здоровья ребенка с ОВЗ </a:t>
          </a:r>
          <a:endParaRPr lang="ru-RU" b="1" dirty="0"/>
        </a:p>
      </dgm:t>
    </dgm:pt>
    <dgm:pt modelId="{081E7CAE-930D-4ADC-A8B1-6C51F678106A}" type="parTrans" cxnId="{8A873B90-A0C9-49A2-8265-73F17D159605}">
      <dgm:prSet/>
      <dgm:spPr/>
      <dgm:t>
        <a:bodyPr/>
        <a:lstStyle/>
        <a:p>
          <a:endParaRPr lang="ru-RU"/>
        </a:p>
      </dgm:t>
    </dgm:pt>
    <dgm:pt modelId="{A215F5DF-0D54-4443-AD88-2589321A9F02}" type="sibTrans" cxnId="{8A873B90-A0C9-49A2-8265-73F17D159605}">
      <dgm:prSet/>
      <dgm:spPr/>
      <dgm:t>
        <a:bodyPr/>
        <a:lstStyle/>
        <a:p>
          <a:endParaRPr lang="ru-RU"/>
        </a:p>
      </dgm:t>
    </dgm:pt>
    <dgm:pt modelId="{E4BFCC6B-7629-4CD1-9EAD-07FBA0AEC23B}" type="pres">
      <dgm:prSet presAssocID="{1D0CDE00-8D3E-4B39-A30E-31F2C555AB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5DF730-74AC-4E0F-8FD8-3476CEA2FA41}" type="pres">
      <dgm:prSet presAssocID="{1D0CDE00-8D3E-4B39-A30E-31F2C555AB48}" presName="Name1" presStyleCnt="0"/>
      <dgm:spPr/>
    </dgm:pt>
    <dgm:pt modelId="{F0BAE8ED-B530-4605-8540-2705564BE597}" type="pres">
      <dgm:prSet presAssocID="{1D0CDE00-8D3E-4B39-A30E-31F2C555AB48}" presName="cycle" presStyleCnt="0"/>
      <dgm:spPr/>
    </dgm:pt>
    <dgm:pt modelId="{766EE725-2676-4E0A-AF57-00455AA37F8F}" type="pres">
      <dgm:prSet presAssocID="{1D0CDE00-8D3E-4B39-A30E-31F2C555AB48}" presName="srcNode" presStyleLbl="node1" presStyleIdx="0" presStyleCnt="4"/>
      <dgm:spPr/>
    </dgm:pt>
    <dgm:pt modelId="{FFEFB4DB-18C0-4549-93A9-3E9D0859ADCA}" type="pres">
      <dgm:prSet presAssocID="{1D0CDE00-8D3E-4B39-A30E-31F2C555AB48}" presName="conn" presStyleLbl="parChTrans1D2" presStyleIdx="0" presStyleCnt="1"/>
      <dgm:spPr/>
      <dgm:t>
        <a:bodyPr/>
        <a:lstStyle/>
        <a:p>
          <a:endParaRPr lang="ru-RU"/>
        </a:p>
      </dgm:t>
    </dgm:pt>
    <dgm:pt modelId="{43262F96-0926-458E-A1A3-98C694955403}" type="pres">
      <dgm:prSet presAssocID="{1D0CDE00-8D3E-4B39-A30E-31F2C555AB48}" presName="extraNode" presStyleLbl="node1" presStyleIdx="0" presStyleCnt="4"/>
      <dgm:spPr/>
    </dgm:pt>
    <dgm:pt modelId="{8C75B243-A5CB-4884-9965-678D9DA61221}" type="pres">
      <dgm:prSet presAssocID="{1D0CDE00-8D3E-4B39-A30E-31F2C555AB48}" presName="dstNode" presStyleLbl="node1" presStyleIdx="0" presStyleCnt="4"/>
      <dgm:spPr/>
    </dgm:pt>
    <dgm:pt modelId="{CB6F05B8-416A-406E-9555-CE6A14D27995}" type="pres">
      <dgm:prSet presAssocID="{7DF1E196-478D-41D7-8D63-F90106CCA3E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BD56A-5D22-401D-863A-B5A8235330F8}" type="pres">
      <dgm:prSet presAssocID="{7DF1E196-478D-41D7-8D63-F90106CCA3E1}" presName="accent_1" presStyleCnt="0"/>
      <dgm:spPr/>
    </dgm:pt>
    <dgm:pt modelId="{2A144445-A415-41C3-91B5-1886BD4D01BF}" type="pres">
      <dgm:prSet presAssocID="{7DF1E196-478D-41D7-8D63-F90106CCA3E1}" presName="accentRepeatNode" presStyleLbl="solidFgAcc1" presStyleIdx="0" presStyleCnt="4"/>
      <dgm:spPr/>
    </dgm:pt>
    <dgm:pt modelId="{42626CF7-0E28-4A70-A268-90BBE65A141F}" type="pres">
      <dgm:prSet presAssocID="{7EB5FAD4-181F-44F2-9458-E731D818EC65}" presName="text_2" presStyleLbl="node1" presStyleIdx="1" presStyleCnt="4" custLinFactNeighborX="-194" custLinFactNeighborY="-2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28F70-C522-45A4-AEC2-7F01EC1AE9F9}" type="pres">
      <dgm:prSet presAssocID="{7EB5FAD4-181F-44F2-9458-E731D818EC65}" presName="accent_2" presStyleCnt="0"/>
      <dgm:spPr/>
    </dgm:pt>
    <dgm:pt modelId="{AD53FA66-DBA6-45FC-AC0D-5EB1BDE88676}" type="pres">
      <dgm:prSet presAssocID="{7EB5FAD4-181F-44F2-9458-E731D818EC65}" presName="accentRepeatNode" presStyleLbl="solidFgAcc1" presStyleIdx="1" presStyleCnt="4"/>
      <dgm:spPr/>
    </dgm:pt>
    <dgm:pt modelId="{02EFAC13-ACC6-4046-A419-092D36FECF7B}" type="pres">
      <dgm:prSet presAssocID="{FCEE35DC-37BC-4DA0-98A5-B44B8F50B33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44BCF-48C4-4D18-80A9-B5900D26A973}" type="pres">
      <dgm:prSet presAssocID="{FCEE35DC-37BC-4DA0-98A5-B44B8F50B337}" presName="accent_3" presStyleCnt="0"/>
      <dgm:spPr/>
    </dgm:pt>
    <dgm:pt modelId="{28001669-5EB4-47C5-AAA9-1F6EEFA2401C}" type="pres">
      <dgm:prSet presAssocID="{FCEE35DC-37BC-4DA0-98A5-B44B8F50B337}" presName="accentRepeatNode" presStyleLbl="solidFgAcc1" presStyleIdx="2" presStyleCnt="4"/>
      <dgm:spPr/>
    </dgm:pt>
    <dgm:pt modelId="{35404AE1-2E03-40F3-9CEF-0CD9B66EB00D}" type="pres">
      <dgm:prSet presAssocID="{A8CD28D8-C0FC-4CEB-9DDE-A85E5478CF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04E5A-14A2-4FB4-8A1F-2E40782E1B5A}" type="pres">
      <dgm:prSet presAssocID="{A8CD28D8-C0FC-4CEB-9DDE-A85E5478CF9C}" presName="accent_4" presStyleCnt="0"/>
      <dgm:spPr/>
    </dgm:pt>
    <dgm:pt modelId="{7E8C5329-99D4-47EE-8E4D-E2C4DD4D02B1}" type="pres">
      <dgm:prSet presAssocID="{A8CD28D8-C0FC-4CEB-9DDE-A85E5478CF9C}" presName="accentRepeatNode" presStyleLbl="solidFgAcc1" presStyleIdx="3" presStyleCnt="4"/>
      <dgm:spPr/>
    </dgm:pt>
  </dgm:ptLst>
  <dgm:cxnLst>
    <dgm:cxn modelId="{D2082023-18B8-4A59-9CA3-08B52FEAD6AF}" type="presOf" srcId="{1D0CDE00-8D3E-4B39-A30E-31F2C555AB48}" destId="{E4BFCC6B-7629-4CD1-9EAD-07FBA0AEC23B}" srcOrd="0" destOrd="0" presId="urn:microsoft.com/office/officeart/2008/layout/VerticalCurvedList"/>
    <dgm:cxn modelId="{58B46E29-1D94-4483-B81D-AA7C2516A4B0}" type="presOf" srcId="{A8CD28D8-C0FC-4CEB-9DDE-A85E5478CF9C}" destId="{35404AE1-2E03-40F3-9CEF-0CD9B66EB00D}" srcOrd="0" destOrd="0" presId="urn:microsoft.com/office/officeart/2008/layout/VerticalCurvedList"/>
    <dgm:cxn modelId="{8A9C3554-129B-486F-8139-1835F7D757F1}" type="presOf" srcId="{2AA85AE9-BD99-4703-9FC3-0F98B1785A85}" destId="{FFEFB4DB-18C0-4549-93A9-3E9D0859ADCA}" srcOrd="0" destOrd="0" presId="urn:microsoft.com/office/officeart/2008/layout/VerticalCurvedList"/>
    <dgm:cxn modelId="{8A873B90-A0C9-49A2-8265-73F17D159605}" srcId="{1D0CDE00-8D3E-4B39-A30E-31F2C555AB48}" destId="{A8CD28D8-C0FC-4CEB-9DDE-A85E5478CF9C}" srcOrd="3" destOrd="0" parTransId="{081E7CAE-930D-4ADC-A8B1-6C51F678106A}" sibTransId="{A215F5DF-0D54-4443-AD88-2589321A9F02}"/>
    <dgm:cxn modelId="{8ABDE0DA-D495-48AB-9C23-C88D8B856872}" srcId="{1D0CDE00-8D3E-4B39-A30E-31F2C555AB48}" destId="{7EB5FAD4-181F-44F2-9458-E731D818EC65}" srcOrd="1" destOrd="0" parTransId="{0AA660E4-5F2C-4C18-99AF-FB98450E9C53}" sibTransId="{69CF2B35-2DE1-434C-A958-8C178CDF1D65}"/>
    <dgm:cxn modelId="{CB79D122-DE38-4922-A282-38F38C4C3ADF}" srcId="{1D0CDE00-8D3E-4B39-A30E-31F2C555AB48}" destId="{7DF1E196-478D-41D7-8D63-F90106CCA3E1}" srcOrd="0" destOrd="0" parTransId="{0D1DFCB0-CBE7-48AE-8ABF-46C92DD79770}" sibTransId="{2AA85AE9-BD99-4703-9FC3-0F98B1785A85}"/>
    <dgm:cxn modelId="{8C94ABCF-2222-4BCD-954F-5FF3DE159E46}" type="presOf" srcId="{7DF1E196-478D-41D7-8D63-F90106CCA3E1}" destId="{CB6F05B8-416A-406E-9555-CE6A14D27995}" srcOrd="0" destOrd="0" presId="urn:microsoft.com/office/officeart/2008/layout/VerticalCurvedList"/>
    <dgm:cxn modelId="{B2E99988-B85F-4B9A-9AC8-DE9B4695E60C}" type="presOf" srcId="{FCEE35DC-37BC-4DA0-98A5-B44B8F50B337}" destId="{02EFAC13-ACC6-4046-A419-092D36FECF7B}" srcOrd="0" destOrd="0" presId="urn:microsoft.com/office/officeart/2008/layout/VerticalCurvedList"/>
    <dgm:cxn modelId="{02FD2A94-84AD-4A44-B8E4-E92AFB6E28FB}" srcId="{1D0CDE00-8D3E-4B39-A30E-31F2C555AB48}" destId="{FCEE35DC-37BC-4DA0-98A5-B44B8F50B337}" srcOrd="2" destOrd="0" parTransId="{1E1A833D-F673-4EE8-AD8B-0331D27ADB9A}" sibTransId="{0D758615-41A0-456B-8484-01EDD732E81C}"/>
    <dgm:cxn modelId="{FCEBACA2-9045-4122-BA0D-2C31196090DB}" type="presOf" srcId="{7EB5FAD4-181F-44F2-9458-E731D818EC65}" destId="{42626CF7-0E28-4A70-A268-90BBE65A141F}" srcOrd="0" destOrd="0" presId="urn:microsoft.com/office/officeart/2008/layout/VerticalCurvedList"/>
    <dgm:cxn modelId="{513614C2-11D1-4955-AF7A-F1A83C548FD1}" type="presParOf" srcId="{E4BFCC6B-7629-4CD1-9EAD-07FBA0AEC23B}" destId="{435DF730-74AC-4E0F-8FD8-3476CEA2FA41}" srcOrd="0" destOrd="0" presId="urn:microsoft.com/office/officeart/2008/layout/VerticalCurvedList"/>
    <dgm:cxn modelId="{F81F35AA-DE7F-41AD-9515-D0F17FE56ED3}" type="presParOf" srcId="{435DF730-74AC-4E0F-8FD8-3476CEA2FA41}" destId="{F0BAE8ED-B530-4605-8540-2705564BE597}" srcOrd="0" destOrd="0" presId="urn:microsoft.com/office/officeart/2008/layout/VerticalCurvedList"/>
    <dgm:cxn modelId="{4A19C25D-0537-47A9-92F3-554D4C51E3FB}" type="presParOf" srcId="{F0BAE8ED-B530-4605-8540-2705564BE597}" destId="{766EE725-2676-4E0A-AF57-00455AA37F8F}" srcOrd="0" destOrd="0" presId="urn:microsoft.com/office/officeart/2008/layout/VerticalCurvedList"/>
    <dgm:cxn modelId="{5C95D05C-B107-42A6-B0EE-498C6D614F5A}" type="presParOf" srcId="{F0BAE8ED-B530-4605-8540-2705564BE597}" destId="{FFEFB4DB-18C0-4549-93A9-3E9D0859ADCA}" srcOrd="1" destOrd="0" presId="urn:microsoft.com/office/officeart/2008/layout/VerticalCurvedList"/>
    <dgm:cxn modelId="{8F18627D-C5BE-4996-A967-69650270B35C}" type="presParOf" srcId="{F0BAE8ED-B530-4605-8540-2705564BE597}" destId="{43262F96-0926-458E-A1A3-98C694955403}" srcOrd="2" destOrd="0" presId="urn:microsoft.com/office/officeart/2008/layout/VerticalCurvedList"/>
    <dgm:cxn modelId="{0FC5729F-F732-4887-8CDE-BF55BCF63B78}" type="presParOf" srcId="{F0BAE8ED-B530-4605-8540-2705564BE597}" destId="{8C75B243-A5CB-4884-9965-678D9DA61221}" srcOrd="3" destOrd="0" presId="urn:microsoft.com/office/officeart/2008/layout/VerticalCurvedList"/>
    <dgm:cxn modelId="{41C26741-68E0-4982-8248-D215696E86E6}" type="presParOf" srcId="{435DF730-74AC-4E0F-8FD8-3476CEA2FA41}" destId="{CB6F05B8-416A-406E-9555-CE6A14D27995}" srcOrd="1" destOrd="0" presId="urn:microsoft.com/office/officeart/2008/layout/VerticalCurvedList"/>
    <dgm:cxn modelId="{E168842C-4DE1-4442-B9BE-1BE84A8992B9}" type="presParOf" srcId="{435DF730-74AC-4E0F-8FD8-3476CEA2FA41}" destId="{179BD56A-5D22-401D-863A-B5A8235330F8}" srcOrd="2" destOrd="0" presId="urn:microsoft.com/office/officeart/2008/layout/VerticalCurvedList"/>
    <dgm:cxn modelId="{646520C0-E63D-498C-83C4-0B9AB7461010}" type="presParOf" srcId="{179BD56A-5D22-401D-863A-B5A8235330F8}" destId="{2A144445-A415-41C3-91B5-1886BD4D01BF}" srcOrd="0" destOrd="0" presId="urn:microsoft.com/office/officeart/2008/layout/VerticalCurvedList"/>
    <dgm:cxn modelId="{DDE288C4-12D4-40CE-87DE-852762205B2B}" type="presParOf" srcId="{435DF730-74AC-4E0F-8FD8-3476CEA2FA41}" destId="{42626CF7-0E28-4A70-A268-90BBE65A141F}" srcOrd="3" destOrd="0" presId="urn:microsoft.com/office/officeart/2008/layout/VerticalCurvedList"/>
    <dgm:cxn modelId="{F43F3442-8C13-49A9-941B-983053F71BA3}" type="presParOf" srcId="{435DF730-74AC-4E0F-8FD8-3476CEA2FA41}" destId="{A1D28F70-C522-45A4-AEC2-7F01EC1AE9F9}" srcOrd="4" destOrd="0" presId="urn:microsoft.com/office/officeart/2008/layout/VerticalCurvedList"/>
    <dgm:cxn modelId="{D7B710D0-C06B-463B-BCFD-95CBC463BCDC}" type="presParOf" srcId="{A1D28F70-C522-45A4-AEC2-7F01EC1AE9F9}" destId="{AD53FA66-DBA6-45FC-AC0D-5EB1BDE88676}" srcOrd="0" destOrd="0" presId="urn:microsoft.com/office/officeart/2008/layout/VerticalCurvedList"/>
    <dgm:cxn modelId="{949AD98F-5A81-449E-AC3F-7E3504484634}" type="presParOf" srcId="{435DF730-74AC-4E0F-8FD8-3476CEA2FA41}" destId="{02EFAC13-ACC6-4046-A419-092D36FECF7B}" srcOrd="5" destOrd="0" presId="urn:microsoft.com/office/officeart/2008/layout/VerticalCurvedList"/>
    <dgm:cxn modelId="{4C17951E-ACC3-4B59-AE66-1205061351F7}" type="presParOf" srcId="{435DF730-74AC-4E0F-8FD8-3476CEA2FA41}" destId="{A2144BCF-48C4-4D18-80A9-B5900D26A973}" srcOrd="6" destOrd="0" presId="urn:microsoft.com/office/officeart/2008/layout/VerticalCurvedList"/>
    <dgm:cxn modelId="{CDAB4BC3-8F33-40AA-B986-91EB3BA5C399}" type="presParOf" srcId="{A2144BCF-48C4-4D18-80A9-B5900D26A973}" destId="{28001669-5EB4-47C5-AAA9-1F6EEFA2401C}" srcOrd="0" destOrd="0" presId="urn:microsoft.com/office/officeart/2008/layout/VerticalCurvedList"/>
    <dgm:cxn modelId="{0C752D26-341F-4281-8441-AEE4C7481648}" type="presParOf" srcId="{435DF730-74AC-4E0F-8FD8-3476CEA2FA41}" destId="{35404AE1-2E03-40F3-9CEF-0CD9B66EB00D}" srcOrd="7" destOrd="0" presId="urn:microsoft.com/office/officeart/2008/layout/VerticalCurvedList"/>
    <dgm:cxn modelId="{37C52667-D2E1-486E-B800-3274231F4B99}" type="presParOf" srcId="{435DF730-74AC-4E0F-8FD8-3476CEA2FA41}" destId="{F7B04E5A-14A2-4FB4-8A1F-2E40782E1B5A}" srcOrd="8" destOrd="0" presId="urn:microsoft.com/office/officeart/2008/layout/VerticalCurvedList"/>
    <dgm:cxn modelId="{199162A3-0850-45A9-8260-CA994E4716AF}" type="presParOf" srcId="{F7B04E5A-14A2-4FB4-8A1F-2E40782E1B5A}" destId="{7E8C5329-99D4-47EE-8E4D-E2C4DD4D02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A32CB-64AF-45BC-A7D2-7A94BF313D2A}">
      <dsp:nvSpPr>
        <dsp:cNvPr id="0" name=""/>
        <dsp:cNvSpPr/>
      </dsp:nvSpPr>
      <dsp:spPr>
        <a:xfrm>
          <a:off x="5312957" y="1263899"/>
          <a:ext cx="264882" cy="1160438"/>
        </a:xfrm>
        <a:custGeom>
          <a:avLst/>
          <a:gdLst/>
          <a:ahLst/>
          <a:cxnLst/>
          <a:rect l="0" t="0" r="0" b="0"/>
          <a:pathLst>
            <a:path>
              <a:moveTo>
                <a:pt x="264882" y="0"/>
              </a:moveTo>
              <a:lnTo>
                <a:pt x="264882" y="1160438"/>
              </a:lnTo>
              <a:lnTo>
                <a:pt x="0" y="11604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3AC8C-43F5-408B-AE83-69BB71F838D1}">
      <dsp:nvSpPr>
        <dsp:cNvPr id="0" name=""/>
        <dsp:cNvSpPr/>
      </dsp:nvSpPr>
      <dsp:spPr>
        <a:xfrm>
          <a:off x="5577840" y="1263899"/>
          <a:ext cx="3052457" cy="232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994"/>
              </a:lnTo>
              <a:lnTo>
                <a:pt x="3052457" y="2055994"/>
              </a:lnTo>
              <a:lnTo>
                <a:pt x="3052457" y="2320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28782-2FC6-486C-AC31-980AFC574389}">
      <dsp:nvSpPr>
        <dsp:cNvPr id="0" name=""/>
        <dsp:cNvSpPr/>
      </dsp:nvSpPr>
      <dsp:spPr>
        <a:xfrm>
          <a:off x="5532119" y="1263899"/>
          <a:ext cx="91440" cy="23208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0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8E6E2-4727-4034-AE60-268BBE6B9F89}">
      <dsp:nvSpPr>
        <dsp:cNvPr id="0" name=""/>
        <dsp:cNvSpPr/>
      </dsp:nvSpPr>
      <dsp:spPr>
        <a:xfrm>
          <a:off x="2525382" y="1263899"/>
          <a:ext cx="3052457" cy="2320877"/>
        </a:xfrm>
        <a:custGeom>
          <a:avLst/>
          <a:gdLst/>
          <a:ahLst/>
          <a:cxnLst/>
          <a:rect l="0" t="0" r="0" b="0"/>
          <a:pathLst>
            <a:path>
              <a:moveTo>
                <a:pt x="3052457" y="0"/>
              </a:moveTo>
              <a:lnTo>
                <a:pt x="3052457" y="2055994"/>
              </a:lnTo>
              <a:lnTo>
                <a:pt x="0" y="2055994"/>
              </a:lnTo>
              <a:lnTo>
                <a:pt x="0" y="23208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69537-B820-49E1-8651-A3BBD025623B}">
      <dsp:nvSpPr>
        <dsp:cNvPr id="0" name=""/>
        <dsp:cNvSpPr/>
      </dsp:nvSpPr>
      <dsp:spPr>
        <a:xfrm>
          <a:off x="3752003" y="2553"/>
          <a:ext cx="3651673" cy="126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Обследование в контрольных возрастах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3752003" y="2553"/>
        <a:ext cx="3651673" cy="1261346"/>
      </dsp:txXfrm>
    </dsp:sp>
    <dsp:sp modelId="{C9CA3680-F2B7-4DE3-9E04-B4BB080E3F85}">
      <dsp:nvSpPr>
        <dsp:cNvPr id="0" name=""/>
        <dsp:cNvSpPr/>
      </dsp:nvSpPr>
      <dsp:spPr>
        <a:xfrm>
          <a:off x="1264035" y="3584777"/>
          <a:ext cx="2522692" cy="126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Мониторинг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1264035" y="3584777"/>
        <a:ext cx="2522692" cy="1261346"/>
      </dsp:txXfrm>
    </dsp:sp>
    <dsp:sp modelId="{8D572D2B-B8F9-4F18-868C-0FCBCE861A45}">
      <dsp:nvSpPr>
        <dsp:cNvPr id="0" name=""/>
        <dsp:cNvSpPr/>
      </dsp:nvSpPr>
      <dsp:spPr>
        <a:xfrm>
          <a:off x="4316493" y="3584777"/>
          <a:ext cx="2522692" cy="126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Сопровождение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4316493" y="3584777"/>
        <a:ext cx="2522692" cy="1261346"/>
      </dsp:txXfrm>
    </dsp:sp>
    <dsp:sp modelId="{7E3CB994-CCB2-4F4A-BFD2-A2F69745BDDC}">
      <dsp:nvSpPr>
        <dsp:cNvPr id="0" name=""/>
        <dsp:cNvSpPr/>
      </dsp:nvSpPr>
      <dsp:spPr>
        <a:xfrm>
          <a:off x="7368951" y="3584777"/>
          <a:ext cx="2522692" cy="126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Экспертная оценка 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7368951" y="3584777"/>
        <a:ext cx="2522692" cy="1261346"/>
      </dsp:txXfrm>
    </dsp:sp>
    <dsp:sp modelId="{8F1DB9BD-72FE-4354-B3C1-8D6798789D35}">
      <dsp:nvSpPr>
        <dsp:cNvPr id="0" name=""/>
        <dsp:cNvSpPr/>
      </dsp:nvSpPr>
      <dsp:spPr>
        <a:xfrm>
          <a:off x="2790264" y="1793665"/>
          <a:ext cx="2522692" cy="1261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2060"/>
              </a:solidFill>
            </a:rPr>
            <a:t>Просвещение</a:t>
          </a:r>
          <a:endParaRPr lang="ru-RU" sz="2700" b="1" kern="1200" dirty="0">
            <a:solidFill>
              <a:srgbClr val="002060"/>
            </a:solidFill>
          </a:endParaRPr>
        </a:p>
      </dsp:txBody>
      <dsp:txXfrm>
        <a:off x="2790264" y="1793665"/>
        <a:ext cx="2522692" cy="1261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B9488-0E1E-4644-BED5-512A9E2452A8}">
      <dsp:nvSpPr>
        <dsp:cNvPr id="0" name=""/>
        <dsp:cNvSpPr/>
      </dsp:nvSpPr>
      <dsp:spPr>
        <a:xfrm>
          <a:off x="944" y="0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легкие последствия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перинатального поражения ЦНС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05" y="41361"/>
        <a:ext cx="8144989" cy="1329431"/>
      </dsp:txXfrm>
    </dsp:sp>
    <dsp:sp modelId="{6011BBAF-6E7D-4ABD-B9FC-9B9A0A756123}">
      <dsp:nvSpPr>
        <dsp:cNvPr id="0" name=""/>
        <dsp:cNvSpPr/>
      </dsp:nvSpPr>
      <dsp:spPr>
        <a:xfrm>
          <a:off x="63074" y="1540768"/>
          <a:ext cx="5374595" cy="1412153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 тяжелые/сочетанные последствия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435" y="1582129"/>
        <a:ext cx="5291873" cy="1329431"/>
      </dsp:txXfrm>
    </dsp:sp>
    <dsp:sp modelId="{33310F54-234A-4D0B-B0CD-3229022E917A}">
      <dsp:nvSpPr>
        <dsp:cNvPr id="0" name=""/>
        <dsp:cNvSpPr/>
      </dsp:nvSpPr>
      <dsp:spPr>
        <a:xfrm>
          <a:off x="944" y="3112851"/>
          <a:ext cx="2632025" cy="1412153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наследственные/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генетические болезни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05" y="3154212"/>
        <a:ext cx="2549303" cy="1329431"/>
      </dsp:txXfrm>
    </dsp:sp>
    <dsp:sp modelId="{41E69314-D7EC-4A34-9F26-A3AAFC92349C}">
      <dsp:nvSpPr>
        <dsp:cNvPr id="0" name=""/>
        <dsp:cNvSpPr/>
      </dsp:nvSpPr>
      <dsp:spPr>
        <a:xfrm>
          <a:off x="2743514" y="3112851"/>
          <a:ext cx="2632025" cy="1412153"/>
        </a:xfrm>
        <a:prstGeom prst="roundRect">
          <a:avLst>
            <a:gd name="adj" fmla="val 10000"/>
          </a:avLst>
        </a:prstGeom>
        <a:solidFill>
          <a:srgbClr val="728A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хронические болезни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4875" y="3154212"/>
        <a:ext cx="2549303" cy="1329431"/>
      </dsp:txXfrm>
    </dsp:sp>
    <dsp:sp modelId="{5C7882CC-C2EB-4AE3-99E0-E472B53405D6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rgbClr val="FFC5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тяжелые и сочетанные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7991" y="1598265"/>
        <a:ext cx="2549303" cy="1329431"/>
      </dsp:txXfrm>
    </dsp:sp>
    <dsp:sp modelId="{AE3B094B-7277-4195-ADA9-97ABEA5EE930}">
      <dsp:nvSpPr>
        <dsp:cNvPr id="0" name=""/>
        <dsp:cNvSpPr/>
      </dsp:nvSpPr>
      <dsp:spPr>
        <a:xfrm>
          <a:off x="5596630" y="3112851"/>
          <a:ext cx="2632025" cy="141215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сенсорные нарушения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7991" y="3154212"/>
        <a:ext cx="2549303" cy="1329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0C94C-0081-47FA-868A-33DE12113CD9}">
      <dsp:nvSpPr>
        <dsp:cNvPr id="0" name=""/>
        <dsp:cNvSpPr/>
      </dsp:nvSpPr>
      <dsp:spPr>
        <a:xfrm>
          <a:off x="0" y="0"/>
          <a:ext cx="1457386" cy="500900"/>
        </a:xfrm>
        <a:prstGeom prst="roundRect">
          <a:avLst/>
        </a:prstGeom>
        <a:solidFill>
          <a:srgbClr val="EED9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Тактильный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452" y="24452"/>
        <a:ext cx="1408482" cy="451996"/>
      </dsp:txXfrm>
    </dsp:sp>
    <dsp:sp modelId="{BFC6D2A2-B2C3-4309-A4BE-C2F983546908}">
      <dsp:nvSpPr>
        <dsp:cNvPr id="0" name=""/>
        <dsp:cNvSpPr/>
      </dsp:nvSpPr>
      <dsp:spPr>
        <a:xfrm rot="100609">
          <a:off x="1603891" y="99905"/>
          <a:ext cx="310865" cy="361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1603911" y="170827"/>
        <a:ext cx="217606" cy="216859"/>
      </dsp:txXfrm>
    </dsp:sp>
    <dsp:sp modelId="{A2677290-4F98-4ADE-AB38-C1A780C8106D}">
      <dsp:nvSpPr>
        <dsp:cNvPr id="0" name=""/>
        <dsp:cNvSpPr/>
      </dsp:nvSpPr>
      <dsp:spPr>
        <a:xfrm>
          <a:off x="2043674" y="59827"/>
          <a:ext cx="1457386" cy="500900"/>
        </a:xfrm>
        <a:prstGeom prst="roundRect">
          <a:avLst/>
        </a:prstGeom>
        <a:solidFill>
          <a:srgbClr val="E0E8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Двигательный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68126" y="84279"/>
        <a:ext cx="1408482" cy="451996"/>
      </dsp:txXfrm>
    </dsp:sp>
    <dsp:sp modelId="{4FCC29D4-7990-4969-9157-10A21AB01E32}">
      <dsp:nvSpPr>
        <dsp:cNvPr id="0" name=""/>
        <dsp:cNvSpPr/>
      </dsp:nvSpPr>
      <dsp:spPr>
        <a:xfrm>
          <a:off x="3646798" y="129561"/>
          <a:ext cx="308965" cy="361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3646798" y="201847"/>
        <a:ext cx="216276" cy="216859"/>
      </dsp:txXfrm>
    </dsp:sp>
    <dsp:sp modelId="{D41421E7-89B6-4767-BAEE-568DFC986D72}">
      <dsp:nvSpPr>
        <dsp:cNvPr id="0" name=""/>
        <dsp:cNvSpPr/>
      </dsp:nvSpPr>
      <dsp:spPr>
        <a:xfrm>
          <a:off x="4084014" y="59827"/>
          <a:ext cx="1457386" cy="500900"/>
        </a:xfrm>
        <a:prstGeom prst="roundRect">
          <a:avLst/>
        </a:prstGeom>
        <a:solidFill>
          <a:srgbClr val="D4CE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Зрительный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08466" y="84279"/>
        <a:ext cx="1408482" cy="451996"/>
      </dsp:txXfrm>
    </dsp:sp>
    <dsp:sp modelId="{3B07A5E7-EF08-4C86-BE5B-D7B439B8A196}">
      <dsp:nvSpPr>
        <dsp:cNvPr id="0" name=""/>
        <dsp:cNvSpPr/>
      </dsp:nvSpPr>
      <dsp:spPr>
        <a:xfrm>
          <a:off x="5687139" y="129561"/>
          <a:ext cx="308965" cy="361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5687139" y="201847"/>
        <a:ext cx="216276" cy="216859"/>
      </dsp:txXfrm>
    </dsp:sp>
    <dsp:sp modelId="{E554788B-F1F3-4AFA-AAA4-CE5C5983DE42}">
      <dsp:nvSpPr>
        <dsp:cNvPr id="0" name=""/>
        <dsp:cNvSpPr/>
      </dsp:nvSpPr>
      <dsp:spPr>
        <a:xfrm>
          <a:off x="6124355" y="59827"/>
          <a:ext cx="1457386" cy="5009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Слуховой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148807" y="84279"/>
        <a:ext cx="1408482" cy="451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E1579-C971-4E68-A583-2E9BA53C6FDB}">
      <dsp:nvSpPr>
        <dsp:cNvPr id="0" name=""/>
        <dsp:cNvSpPr/>
      </dsp:nvSpPr>
      <dsp:spPr>
        <a:xfrm>
          <a:off x="0" y="9344"/>
          <a:ext cx="6622035" cy="790549"/>
        </a:xfrm>
        <a:prstGeom prst="roundRect">
          <a:avLst/>
        </a:prstGeom>
        <a:solidFill>
          <a:srgbClr val="FFC9FF">
            <a:alpha val="3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Методика оценки нервно-психического развития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детей первого года жизни Э. Л. </a:t>
          </a:r>
          <a:r>
            <a:rPr lang="ru-RU" sz="1900" b="1" kern="1200" dirty="0" err="1" smtClean="0">
              <a:solidFill>
                <a:srgbClr val="002060"/>
              </a:solidFill>
            </a:rPr>
            <a:t>Фрухт</a:t>
          </a:r>
          <a:r>
            <a:rPr lang="ru-RU" sz="1900" b="1" kern="1200" dirty="0" smtClean="0">
              <a:solidFill>
                <a:srgbClr val="002060"/>
              </a:solidFill>
            </a:rPr>
            <a:t>.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8591" y="47935"/>
        <a:ext cx="6544853" cy="713367"/>
      </dsp:txXfrm>
    </dsp:sp>
    <dsp:sp modelId="{B02337A6-B94F-479A-8FC3-B98053150714}">
      <dsp:nvSpPr>
        <dsp:cNvPr id="0" name=""/>
        <dsp:cNvSpPr/>
      </dsp:nvSpPr>
      <dsp:spPr>
        <a:xfrm>
          <a:off x="0" y="803728"/>
          <a:ext cx="6622035" cy="790549"/>
        </a:xfrm>
        <a:prstGeom prst="roundRect">
          <a:avLst/>
        </a:prstGeom>
        <a:solidFill>
          <a:schemeClr val="accent1">
            <a:lumMod val="40000"/>
            <a:lumOff val="6000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Методика определения коэффициента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нервно-психического развития «ГНОМ» Г. В. Козловской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8591" y="842319"/>
        <a:ext cx="6544853" cy="713367"/>
      </dsp:txXfrm>
    </dsp:sp>
    <dsp:sp modelId="{3174B8AA-BAB3-4925-A7E3-6CB0D77E1759}">
      <dsp:nvSpPr>
        <dsp:cNvPr id="0" name=""/>
        <dsp:cNvSpPr/>
      </dsp:nvSpPr>
      <dsp:spPr>
        <a:xfrm>
          <a:off x="0" y="1607426"/>
          <a:ext cx="6622035" cy="790549"/>
        </a:xfrm>
        <a:prstGeom prst="roundRect">
          <a:avLst/>
        </a:prstGeom>
        <a:solidFill>
          <a:srgbClr val="FFC9FF">
            <a:alpha val="37255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Диагностика психического развития детей от рождения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до 3 лет (Смирнова Е.О.  </a:t>
          </a:r>
          <a:r>
            <a:rPr lang="ru-RU" sz="1900" b="1" kern="1200" dirty="0" err="1" smtClean="0">
              <a:solidFill>
                <a:srgbClr val="002060"/>
              </a:solidFill>
            </a:rPr>
            <a:t>Галигузовой</a:t>
          </a:r>
          <a:r>
            <a:rPr lang="ru-RU" sz="1900" b="1" kern="1200" dirty="0" smtClean="0">
              <a:solidFill>
                <a:srgbClr val="002060"/>
              </a:solidFill>
            </a:rPr>
            <a:t>  Л. Н. и др.)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8591" y="1646017"/>
        <a:ext cx="6544853" cy="713367"/>
      </dsp:txXfrm>
    </dsp:sp>
    <dsp:sp modelId="{E4E7BAAD-8658-482B-953A-F0136469B772}">
      <dsp:nvSpPr>
        <dsp:cNvPr id="0" name=""/>
        <dsp:cNvSpPr/>
      </dsp:nvSpPr>
      <dsp:spPr>
        <a:xfrm>
          <a:off x="0" y="2411125"/>
          <a:ext cx="6622035" cy="790549"/>
        </a:xfrm>
        <a:prstGeom prst="roundRect">
          <a:avLst/>
        </a:prstGeom>
        <a:solidFill>
          <a:schemeClr val="accent1">
            <a:lumMod val="40000"/>
            <a:lumOff val="60000"/>
            <a:alpha val="3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Шкала психомоторного развития по </a:t>
          </a:r>
          <a:r>
            <a:rPr lang="ru-RU" sz="1900" b="1" kern="1200" dirty="0" err="1" smtClean="0">
              <a:solidFill>
                <a:srgbClr val="002060"/>
              </a:solidFill>
            </a:rPr>
            <a:t>Гриффитс</a:t>
          </a:r>
          <a:r>
            <a:rPr lang="ru-RU" sz="1900" b="1" kern="1200" dirty="0" smtClean="0">
              <a:solidFill>
                <a:srgbClr val="002060"/>
              </a:solidFill>
            </a:rPr>
            <a:t>.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8591" y="2449716"/>
        <a:ext cx="6544853" cy="713367"/>
      </dsp:txXfrm>
    </dsp:sp>
    <dsp:sp modelId="{7976CCBE-5E27-457A-9812-5481F3225616}">
      <dsp:nvSpPr>
        <dsp:cNvPr id="0" name=""/>
        <dsp:cNvSpPr/>
      </dsp:nvSpPr>
      <dsp:spPr>
        <a:xfrm>
          <a:off x="0" y="3214823"/>
          <a:ext cx="6622035" cy="790549"/>
        </a:xfrm>
        <a:prstGeom prst="roundRect">
          <a:avLst/>
        </a:prstGeom>
        <a:solidFill>
          <a:srgbClr val="FFC9FF">
            <a:alpha val="5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Шкалы психомоторного развития детей от рождения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до 42 месяцев Нэнси </a:t>
          </a:r>
          <a:r>
            <a:rPr lang="ru-RU" sz="1900" b="1" kern="1200" dirty="0" err="1" smtClean="0">
              <a:solidFill>
                <a:srgbClr val="002060"/>
              </a:solidFill>
            </a:rPr>
            <a:t>Бэйли</a:t>
          </a:r>
          <a:r>
            <a:rPr lang="ru-RU" sz="1900" b="1" kern="1200" dirty="0" smtClean="0">
              <a:solidFill>
                <a:srgbClr val="002060"/>
              </a:solidFill>
            </a:rPr>
            <a:t>. 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8591" y="3253414"/>
        <a:ext cx="6544853" cy="713367"/>
      </dsp:txXfrm>
    </dsp:sp>
    <dsp:sp modelId="{A25C056C-A6BC-4AC9-9C08-7193BEBA6B1F}">
      <dsp:nvSpPr>
        <dsp:cNvPr id="0" name=""/>
        <dsp:cNvSpPr/>
      </dsp:nvSpPr>
      <dsp:spPr>
        <a:xfrm>
          <a:off x="0" y="4018521"/>
          <a:ext cx="6622035" cy="79054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Диагностика психической активности младенцев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Лазуренко С.Б., </a:t>
          </a:r>
          <a:r>
            <a:rPr lang="ru-RU" sz="1900" b="1" kern="1200" dirty="0" err="1" smtClean="0">
              <a:solidFill>
                <a:srgbClr val="002060"/>
              </a:solidFill>
            </a:rPr>
            <a:t>Стребелева</a:t>
          </a:r>
          <a:r>
            <a:rPr lang="ru-RU" sz="1900" b="1" kern="1200" dirty="0" smtClean="0">
              <a:solidFill>
                <a:srgbClr val="002060"/>
              </a:solidFill>
            </a:rPr>
            <a:t> Е.А., </a:t>
          </a:r>
          <a:r>
            <a:rPr lang="ru-RU" sz="1900" b="1" kern="1200" dirty="0" err="1" smtClean="0">
              <a:solidFill>
                <a:srgbClr val="002060"/>
              </a:solidFill>
            </a:rPr>
            <a:t>Яцык</a:t>
          </a:r>
          <a:r>
            <a:rPr lang="ru-RU" sz="1900" b="1" kern="1200" dirty="0" smtClean="0">
              <a:solidFill>
                <a:srgbClr val="002060"/>
              </a:solidFill>
            </a:rPr>
            <a:t> Г.В. и др. 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8591" y="4057112"/>
        <a:ext cx="6544853" cy="713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0CD9D-EB6C-4BA4-AE63-96D71F2F2C54}">
      <dsp:nvSpPr>
        <dsp:cNvPr id="0" name=""/>
        <dsp:cNvSpPr/>
      </dsp:nvSpPr>
      <dsp:spPr>
        <a:xfrm rot="5400000">
          <a:off x="4501961" y="-2098697"/>
          <a:ext cx="841199" cy="525370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altLang="ru-RU" sz="1600" b="1" kern="1200" dirty="0" smtClean="0">
              <a:solidFill>
                <a:srgbClr val="002060"/>
              </a:solidFill>
            </a:rPr>
            <a:t>актуальный психологический возраст соответствует онтогенетическому нормативу</a:t>
          </a:r>
        </a:p>
        <a:p>
          <a:pPr marL="285750" lvl="1" indent="0" defTabSz="1377950">
            <a:lnSpc>
              <a:spcPct val="90000"/>
            </a:lnSpc>
            <a:spcBef>
              <a:spcPct val="0"/>
            </a:spcBef>
            <a:buChar char="••"/>
          </a:pPr>
          <a:endParaRPr lang="ru-RU" sz="1600" kern="1200" dirty="0">
            <a:solidFill>
              <a:srgbClr val="002060"/>
            </a:solidFill>
          </a:endParaRPr>
        </a:p>
      </dsp:txBody>
      <dsp:txXfrm rot="-5400000">
        <a:off x="2295709" y="148619"/>
        <a:ext cx="5212639" cy="759071"/>
      </dsp:txXfrm>
    </dsp:sp>
    <dsp:sp modelId="{F51A73BC-89B0-470D-B502-0471E08EA3B4}">
      <dsp:nvSpPr>
        <dsp:cNvPr id="0" name=""/>
        <dsp:cNvSpPr/>
      </dsp:nvSpPr>
      <dsp:spPr>
        <a:xfrm>
          <a:off x="659499" y="2404"/>
          <a:ext cx="1636210" cy="10514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Норма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10829" y="53734"/>
        <a:ext cx="1533550" cy="948839"/>
      </dsp:txXfrm>
    </dsp:sp>
    <dsp:sp modelId="{36A7E2A4-18AC-48B8-9E83-3BF21188BF8B}">
      <dsp:nvSpPr>
        <dsp:cNvPr id="0" name=""/>
        <dsp:cNvSpPr/>
      </dsp:nvSpPr>
      <dsp:spPr>
        <a:xfrm rot="5400000">
          <a:off x="4501961" y="-994622"/>
          <a:ext cx="841199" cy="5253703"/>
        </a:xfrm>
        <a:prstGeom prst="round2SameRect">
          <a:avLst/>
        </a:prstGeom>
        <a:solidFill>
          <a:schemeClr val="accent5">
            <a:tint val="40000"/>
            <a:alpha val="90000"/>
            <a:hueOff val="-1847938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8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altLang="ru-RU" sz="1600" b="1" kern="1200" dirty="0" smtClean="0">
              <a:solidFill>
                <a:srgbClr val="002060"/>
              </a:solidFill>
            </a:rPr>
            <a:t>актуальный психологический возраст отстает от онтогенетического норматива на 1 возрастной период </a:t>
          </a:r>
        </a:p>
      </dsp:txBody>
      <dsp:txXfrm rot="-5400000">
        <a:off x="2295709" y="1252694"/>
        <a:ext cx="5212639" cy="759071"/>
      </dsp:txXfrm>
    </dsp:sp>
    <dsp:sp modelId="{6D7B3E93-7C71-4E73-A006-9110AFCC482D}">
      <dsp:nvSpPr>
        <dsp:cNvPr id="0" name=""/>
        <dsp:cNvSpPr/>
      </dsp:nvSpPr>
      <dsp:spPr>
        <a:xfrm>
          <a:off x="659499" y="1106479"/>
          <a:ext cx="1636210" cy="1051499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Задержка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10829" y="1157809"/>
        <a:ext cx="1533550" cy="948839"/>
      </dsp:txXfrm>
    </dsp:sp>
    <dsp:sp modelId="{1556D118-3B27-489A-898E-64E7DB974CD0}">
      <dsp:nvSpPr>
        <dsp:cNvPr id="0" name=""/>
        <dsp:cNvSpPr/>
      </dsp:nvSpPr>
      <dsp:spPr>
        <a:xfrm rot="5400000">
          <a:off x="4501961" y="109452"/>
          <a:ext cx="841199" cy="5253703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altLang="ru-RU" sz="1400" b="1" kern="1200" dirty="0" smtClean="0">
              <a:solidFill>
                <a:srgbClr val="002060"/>
              </a:solidFill>
            </a:rPr>
            <a:t>  </a:t>
          </a:r>
          <a:r>
            <a:rPr lang="ru-RU" altLang="ru-RU" sz="1600" b="1" kern="1200" dirty="0" smtClean="0">
              <a:solidFill>
                <a:srgbClr val="002060"/>
              </a:solidFill>
            </a:rPr>
            <a:t>актуальный психологический возраст отстает от онтогенетического норматива на 2-3 возрастных периода</a:t>
          </a:r>
          <a:endParaRPr lang="ru-RU" altLang="ru-RU" sz="1600" kern="1200" dirty="0" smtClean="0">
            <a:solidFill>
              <a:srgbClr val="002060"/>
            </a:solidFill>
          </a:endParaRPr>
        </a:p>
      </dsp:txBody>
      <dsp:txXfrm rot="-5400000">
        <a:off x="2295709" y="2356768"/>
        <a:ext cx="5212639" cy="759071"/>
      </dsp:txXfrm>
    </dsp:sp>
    <dsp:sp modelId="{BC0B2F19-9923-4DE3-B514-D51EDFB52FD8}">
      <dsp:nvSpPr>
        <dsp:cNvPr id="0" name=""/>
        <dsp:cNvSpPr/>
      </dsp:nvSpPr>
      <dsp:spPr>
        <a:xfrm>
          <a:off x="659499" y="2210554"/>
          <a:ext cx="1636210" cy="1051499"/>
        </a:xfrm>
        <a:prstGeom prst="round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Медленный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10829" y="2261884"/>
        <a:ext cx="1533550" cy="948839"/>
      </dsp:txXfrm>
    </dsp:sp>
    <dsp:sp modelId="{C7356D7D-0B52-4E94-9295-0D08D59A2F95}">
      <dsp:nvSpPr>
        <dsp:cNvPr id="0" name=""/>
        <dsp:cNvSpPr/>
      </dsp:nvSpPr>
      <dsp:spPr>
        <a:xfrm rot="5400000">
          <a:off x="4501961" y="1213526"/>
          <a:ext cx="841199" cy="5253703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altLang="ru-RU" sz="1600" b="1" kern="1200" dirty="0" smtClean="0">
              <a:solidFill>
                <a:srgbClr val="002060"/>
              </a:solidFill>
            </a:rPr>
            <a:t>актуальный психологический возраст отстает от онтогенетического норматива на 4-5 </a:t>
          </a:r>
        </a:p>
      </dsp:txBody>
      <dsp:txXfrm rot="-5400000">
        <a:off x="2295709" y="3460842"/>
        <a:ext cx="5212639" cy="759071"/>
      </dsp:txXfrm>
    </dsp:sp>
    <dsp:sp modelId="{6B086F51-1929-43C4-AAC9-119E15B8A7F8}">
      <dsp:nvSpPr>
        <dsp:cNvPr id="0" name=""/>
        <dsp:cNvSpPr/>
      </dsp:nvSpPr>
      <dsp:spPr>
        <a:xfrm>
          <a:off x="659499" y="3314628"/>
          <a:ext cx="1636210" cy="105149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Крайне медленный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10829" y="3365958"/>
        <a:ext cx="1533550" cy="948839"/>
      </dsp:txXfrm>
    </dsp:sp>
    <dsp:sp modelId="{D1B7D1D6-E853-42A6-9500-F0F5C6BA08D9}">
      <dsp:nvSpPr>
        <dsp:cNvPr id="0" name=""/>
        <dsp:cNvSpPr/>
      </dsp:nvSpPr>
      <dsp:spPr>
        <a:xfrm rot="5400000">
          <a:off x="4501961" y="2290169"/>
          <a:ext cx="841199" cy="5253703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altLang="ru-RU" sz="1600" b="1" kern="1200" dirty="0" smtClean="0">
              <a:solidFill>
                <a:srgbClr val="002060"/>
              </a:solidFill>
            </a:rPr>
            <a:t>длительность становления психологических достижений возраста 6-12 месяцев</a:t>
          </a:r>
        </a:p>
      </dsp:txBody>
      <dsp:txXfrm rot="-5400000">
        <a:off x="2295709" y="4537485"/>
        <a:ext cx="5212639" cy="759071"/>
      </dsp:txXfrm>
    </dsp:sp>
    <dsp:sp modelId="{EE82730A-6F80-4268-9A33-A62DD1C0552F}">
      <dsp:nvSpPr>
        <dsp:cNvPr id="0" name=""/>
        <dsp:cNvSpPr/>
      </dsp:nvSpPr>
      <dsp:spPr>
        <a:xfrm>
          <a:off x="659499" y="4421108"/>
          <a:ext cx="1636210" cy="105149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Минимальный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710829" y="4472438"/>
        <a:ext cx="1533550" cy="948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5E721-1323-44BC-ACDD-630FE5AAE32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FEC35-A8CF-4073-9DFE-4DCF55626385}">
      <dsp:nvSpPr>
        <dsp:cNvPr id="0" name=""/>
        <dsp:cNvSpPr/>
      </dsp:nvSpPr>
      <dsp:spPr>
        <a:xfrm>
          <a:off x="5327" y="1305401"/>
          <a:ext cx="337225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Дефектолог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Логопед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Медицинский психолог</a:t>
          </a:r>
          <a:endParaRPr lang="ru-RU" sz="2000" kern="1200" dirty="0"/>
        </a:p>
      </dsp:txBody>
      <dsp:txXfrm>
        <a:off x="90293" y="1390367"/>
        <a:ext cx="3202325" cy="1570603"/>
      </dsp:txXfrm>
    </dsp:sp>
    <dsp:sp modelId="{405C53D7-542E-4C7B-AF12-E6080600CA2E}">
      <dsp:nvSpPr>
        <dsp:cNvPr id="0" name=""/>
        <dsp:cNvSpPr/>
      </dsp:nvSpPr>
      <dsp:spPr>
        <a:xfrm>
          <a:off x="3571671" y="1305401"/>
          <a:ext cx="337225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 2 до 5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консультаций</a:t>
          </a:r>
          <a:endParaRPr lang="ru-RU" sz="2000" kern="1200" dirty="0"/>
        </a:p>
      </dsp:txBody>
      <dsp:txXfrm>
        <a:off x="3656637" y="1390367"/>
        <a:ext cx="3202325" cy="1570603"/>
      </dsp:txXfrm>
    </dsp:sp>
    <dsp:sp modelId="{D5CDD775-C3D5-433C-AF36-5DB65B6D64A0}">
      <dsp:nvSpPr>
        <dsp:cNvPr id="0" name=""/>
        <dsp:cNvSpPr/>
      </dsp:nvSpPr>
      <dsp:spPr>
        <a:xfrm>
          <a:off x="7138015" y="1305401"/>
          <a:ext cx="3372257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Своевременная реализация потенциальных психических возможностей  и оптимизация социальной ситуации  развития ребенка</a:t>
          </a:r>
          <a:endParaRPr lang="ru-RU" sz="2000" kern="1200" dirty="0"/>
        </a:p>
      </dsp:txBody>
      <dsp:txXfrm>
        <a:off x="7222981" y="1390367"/>
        <a:ext cx="3202325" cy="1570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FB4DB-18C0-4549-93A9-3E9D0859ADCA}">
      <dsp:nvSpPr>
        <dsp:cNvPr id="0" name=""/>
        <dsp:cNvSpPr/>
      </dsp:nvSpPr>
      <dsp:spPr>
        <a:xfrm>
          <a:off x="-6062045" y="-927538"/>
          <a:ext cx="7216349" cy="7216349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F05B8-416A-406E-9555-CE6A14D27995}">
      <dsp:nvSpPr>
        <dsp:cNvPr id="0" name=""/>
        <dsp:cNvSpPr/>
      </dsp:nvSpPr>
      <dsp:spPr>
        <a:xfrm>
          <a:off x="604133" y="412174"/>
          <a:ext cx="10428948" cy="82477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4668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Своевременное знакомство родителей с психолого-педагогическим технологиями развития психологического потенциала ребенка группы риска </a:t>
          </a:r>
          <a:endParaRPr lang="ru-RU" sz="2200" b="1" kern="1200" dirty="0"/>
        </a:p>
      </dsp:txBody>
      <dsp:txXfrm>
        <a:off x="604133" y="412174"/>
        <a:ext cx="10428948" cy="824778"/>
      </dsp:txXfrm>
    </dsp:sp>
    <dsp:sp modelId="{2A144445-A415-41C3-91B5-1886BD4D01BF}">
      <dsp:nvSpPr>
        <dsp:cNvPr id="0" name=""/>
        <dsp:cNvSpPr/>
      </dsp:nvSpPr>
      <dsp:spPr>
        <a:xfrm>
          <a:off x="88647" y="309077"/>
          <a:ext cx="1030972" cy="1030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626CF7-0E28-4A70-A268-90BBE65A141F}">
      <dsp:nvSpPr>
        <dsp:cNvPr id="0" name=""/>
        <dsp:cNvSpPr/>
      </dsp:nvSpPr>
      <dsp:spPr>
        <a:xfrm>
          <a:off x="1057683" y="1627344"/>
          <a:ext cx="9956084" cy="82477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4668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Реализация содержания психолого-педагогической помощи под контролем лечащего врача, оценка с помощью объективных методов </a:t>
          </a:r>
          <a:endParaRPr lang="ru-RU" sz="2200" b="1" kern="1200" dirty="0"/>
        </a:p>
      </dsp:txBody>
      <dsp:txXfrm>
        <a:off x="1057683" y="1627344"/>
        <a:ext cx="9956084" cy="824778"/>
      </dsp:txXfrm>
    </dsp:sp>
    <dsp:sp modelId="{AD53FA66-DBA6-45FC-AC0D-5EB1BDE88676}">
      <dsp:nvSpPr>
        <dsp:cNvPr id="0" name=""/>
        <dsp:cNvSpPr/>
      </dsp:nvSpPr>
      <dsp:spPr>
        <a:xfrm>
          <a:off x="561511" y="1546458"/>
          <a:ext cx="1030972" cy="1030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EFAC13-ACC6-4046-A419-092D36FECF7B}">
      <dsp:nvSpPr>
        <dsp:cNvPr id="0" name=""/>
        <dsp:cNvSpPr/>
      </dsp:nvSpPr>
      <dsp:spPr>
        <a:xfrm>
          <a:off x="1076997" y="2886937"/>
          <a:ext cx="9956084" cy="82477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4668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Готовность ребенка к посещению образовательной организации и включению в группу сверстников </a:t>
          </a:r>
          <a:endParaRPr lang="ru-RU" sz="2200" b="1" kern="1200" dirty="0"/>
        </a:p>
      </dsp:txBody>
      <dsp:txXfrm>
        <a:off x="1076997" y="2886937"/>
        <a:ext cx="9956084" cy="824778"/>
      </dsp:txXfrm>
    </dsp:sp>
    <dsp:sp modelId="{28001669-5EB4-47C5-AAA9-1F6EEFA2401C}">
      <dsp:nvSpPr>
        <dsp:cNvPr id="0" name=""/>
        <dsp:cNvSpPr/>
      </dsp:nvSpPr>
      <dsp:spPr>
        <a:xfrm>
          <a:off x="561511" y="2783840"/>
          <a:ext cx="1030972" cy="1030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04AE1-2E03-40F3-9CEF-0CD9B66EB00D}">
      <dsp:nvSpPr>
        <dsp:cNvPr id="0" name=""/>
        <dsp:cNvSpPr/>
      </dsp:nvSpPr>
      <dsp:spPr>
        <a:xfrm>
          <a:off x="604133" y="4124319"/>
          <a:ext cx="10428948" cy="824778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4668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Экспертное мнение о результативности обучения и его влияния на состояние здоровья ребенка с ОВЗ </a:t>
          </a:r>
          <a:endParaRPr lang="ru-RU" sz="2200" b="1" kern="1200" dirty="0"/>
        </a:p>
      </dsp:txBody>
      <dsp:txXfrm>
        <a:off x="604133" y="4124319"/>
        <a:ext cx="10428948" cy="824778"/>
      </dsp:txXfrm>
    </dsp:sp>
    <dsp:sp modelId="{7E8C5329-99D4-47EE-8E4D-E2C4DD4D02B1}">
      <dsp:nvSpPr>
        <dsp:cNvPr id="0" name=""/>
        <dsp:cNvSpPr/>
      </dsp:nvSpPr>
      <dsp:spPr>
        <a:xfrm>
          <a:off x="88647" y="4021222"/>
          <a:ext cx="1030972" cy="10309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04C5-2FBC-4000-8351-593E7914D9D8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409E-11A2-4188-93C7-AE8024301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6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02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1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1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9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5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5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0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0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4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dirty="0" smtClean="0">
              <a:solidFill>
                <a:srgbClr val="002060"/>
              </a:solidFill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838E7D-C78E-4223-ACC7-60796FD78473}" type="slidenum">
              <a:rPr lang="ru-RU" altLang="ru-RU" b="1">
                <a:latin typeface="Arial" panose="020B0604020202020204" pitchFamily="34" charset="0"/>
              </a:rPr>
              <a:pPr/>
              <a:t>6</a:t>
            </a:fld>
            <a:endParaRPr lang="ru-RU" altLang="ru-RU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2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3A4543-541F-4CBE-89E6-1FFD68DC10E5}" type="slidenum">
              <a:rPr lang="ru-RU" altLang="ru-RU">
                <a:cs typeface="Arial" panose="020B0604020202020204" pitchFamily="34" charset="0"/>
              </a:rPr>
              <a:pPr/>
              <a:t>7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1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5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409E-11A2-4188-93C7-AE8024301A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8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2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6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2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0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3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4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2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D441-0146-4F72-81CC-FB37F40FF01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60A4-E63C-4A2C-A407-7A11F5961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0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diagramColors" Target="../diagrams/colors3.xml"/><Relationship Id="rId5" Type="http://schemas.openxmlformats.org/officeDocument/2006/relationships/image" Target="../media/image5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4.jpg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2AF2FD-F5E2-451C-A953-E137AB63FDAA}" type="slidenum">
              <a:rPr lang="en-US" altLang="ru-RU">
                <a:solidFill>
                  <a:srgbClr val="95B3D7"/>
                </a:solidFill>
              </a:rPr>
              <a:pPr eaLnBrk="1" hangingPunct="1"/>
              <a:t>1</a:t>
            </a:fld>
            <a:endParaRPr lang="en-US" altLang="ru-RU">
              <a:solidFill>
                <a:srgbClr val="95B3D7"/>
              </a:solidFill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47851" y="6015692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err="1" smtClean="0">
                <a:solidFill>
                  <a:srgbClr val="142F50"/>
                </a:solidFill>
                <a:latin typeface="+mn-lt"/>
              </a:rPr>
              <a:t>Скляднева</a:t>
            </a:r>
            <a:r>
              <a:rPr lang="ru-RU" altLang="ru-RU" sz="2800" dirty="0" smtClean="0">
                <a:solidFill>
                  <a:srgbClr val="142F50"/>
                </a:solidFill>
                <a:latin typeface="+mn-lt"/>
              </a:rPr>
              <a:t> В.М., Лазуренко С.Б.</a:t>
            </a:r>
            <a:endParaRPr lang="ru-RU" altLang="ru-RU" sz="2800" dirty="0">
              <a:solidFill>
                <a:srgbClr val="142F50"/>
              </a:solidFill>
              <a:latin typeface="+mn-lt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703389" y="549276"/>
            <a:ext cx="8713787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dirty="0" smtClean="0">
                <a:solidFill>
                  <a:srgbClr val="FF0000"/>
                </a:solidFill>
                <a:latin typeface="+mn-lt"/>
              </a:rPr>
              <a:t>Ранняя помощь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dirty="0" smtClean="0">
                <a:solidFill>
                  <a:srgbClr val="FF0000"/>
                </a:solidFill>
                <a:latin typeface="+mn-lt"/>
              </a:rPr>
              <a:t>в первичном звене здравоохранения </a:t>
            </a:r>
            <a:endParaRPr lang="ru-RU" altLang="ru-RU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4" descr="http://tobolsk.info/images/stories/novosti/2012/04/0619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54" y="1954713"/>
            <a:ext cx="4772853" cy="35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7"/>
          <p:cNvSpPr>
            <a:spLocks noGrp="1"/>
          </p:cNvSpPr>
          <p:nvPr>
            <p:ph type="title"/>
          </p:nvPr>
        </p:nvSpPr>
        <p:spPr>
          <a:xfrm>
            <a:off x="2014538" y="188914"/>
            <a:ext cx="8229600" cy="9223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Организация </a:t>
            </a:r>
            <a:br>
              <a:rPr lang="ru-RU" alt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+mn-lt"/>
              </a:rPr>
              <a:t>психолого-педагогической помощи</a:t>
            </a:r>
          </a:p>
        </p:txBody>
      </p:sp>
      <p:sp>
        <p:nvSpPr>
          <p:cNvPr id="52227" name="Объект 8"/>
          <p:cNvSpPr>
            <a:spLocks noGrp="1"/>
          </p:cNvSpPr>
          <p:nvPr>
            <p:ph idx="1"/>
          </p:nvPr>
        </p:nvSpPr>
        <p:spPr>
          <a:xfrm>
            <a:off x="1541464" y="5826126"/>
            <a:ext cx="3013075" cy="581025"/>
          </a:xfrm>
        </p:spPr>
        <p:txBody>
          <a:bodyPr/>
          <a:lstStyle/>
          <a:p>
            <a:pPr marL="114300" indent="0" algn="ctr">
              <a:buNone/>
            </a:pPr>
            <a:r>
              <a:rPr lang="ru-RU" altLang="ru-RU" sz="1600" b="1">
                <a:solidFill>
                  <a:srgbClr val="354077"/>
                </a:solidFill>
              </a:rPr>
              <a:t>Совместная деятельность специалистов и родителей</a:t>
            </a:r>
          </a:p>
        </p:txBody>
      </p:sp>
      <p:sp>
        <p:nvSpPr>
          <p:cNvPr id="52228" name="Объект 8"/>
          <p:cNvSpPr txBox="1">
            <a:spLocks/>
          </p:cNvSpPr>
          <p:nvPr/>
        </p:nvSpPr>
        <p:spPr bwMode="auto">
          <a:xfrm>
            <a:off x="7092951" y="5754688"/>
            <a:ext cx="3395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chemeClr val="accent1"/>
              </a:buClr>
              <a:buFontTx/>
              <a:buNone/>
            </a:pPr>
            <a:r>
              <a:rPr lang="ru-RU" altLang="ru-RU" sz="1600" b="1">
                <a:solidFill>
                  <a:srgbClr val="354077"/>
                </a:solidFill>
              </a:rPr>
              <a:t>Оптимизация </a:t>
            </a:r>
          </a:p>
          <a:p>
            <a:pPr algn="ctr">
              <a:buClr>
                <a:schemeClr val="accent1"/>
              </a:buClr>
              <a:buFontTx/>
              <a:buNone/>
            </a:pPr>
            <a:r>
              <a:rPr lang="ru-RU" altLang="ru-RU" sz="1600" b="1">
                <a:solidFill>
                  <a:srgbClr val="354077"/>
                </a:solidFill>
              </a:rPr>
              <a:t>детско-родительских отношений 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770063" y="1316039"/>
            <a:ext cx="871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54077"/>
                </a:solidFill>
              </a:rPr>
              <a:t>Объединение семейных традиций и научных подходов к воспитанию ребенка</a:t>
            </a:r>
          </a:p>
        </p:txBody>
      </p:sp>
      <p:sp>
        <p:nvSpPr>
          <p:cNvPr id="52230" name="TextBox 2"/>
          <p:cNvSpPr txBox="1">
            <a:spLocks noChangeArrowheads="1"/>
          </p:cNvSpPr>
          <p:nvPr/>
        </p:nvSpPr>
        <p:spPr bwMode="auto">
          <a:xfrm>
            <a:off x="7485063" y="1793875"/>
            <a:ext cx="29527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54077"/>
                </a:solidFill>
              </a:rPr>
              <a:t>Создание условий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54077"/>
                </a:solidFill>
              </a:rPr>
              <a:t> для последовательного формирования психологических достижений возраста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9229870">
            <a:off x="3176589" y="2874964"/>
            <a:ext cx="1216025" cy="484187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016500" y="4475164"/>
            <a:ext cx="2076450" cy="566737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887819">
            <a:off x="7521576" y="3005139"/>
            <a:ext cx="1216025" cy="484187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12498"/>
          <a:stretch/>
        </p:blipFill>
        <p:spPr bwMode="auto">
          <a:xfrm>
            <a:off x="4691577" y="1793617"/>
            <a:ext cx="2533470" cy="18970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99" y="3828889"/>
            <a:ext cx="2784792" cy="18592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74753923_3185107_de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"/>
          <a:stretch>
            <a:fillRect/>
          </a:stretch>
        </p:blipFill>
        <p:spPr bwMode="auto">
          <a:xfrm>
            <a:off x="7394718" y="3856692"/>
            <a:ext cx="3011760" cy="189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7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Психолого-педагогическая помощь </a:t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в профилактике инвалидности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0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/>
          <p:cNvSpPr txBox="1">
            <a:spLocks noGrp="1"/>
          </p:cNvSpPr>
          <p:nvPr/>
        </p:nvSpPr>
        <p:spPr bwMode="auto">
          <a:xfrm>
            <a:off x="8485284" y="632891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BC96C09-C7B2-4030-BF44-74FB8635524B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541462" y="240671"/>
            <a:ext cx="9109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Организация психолого-педагогической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помощи</a:t>
            </a:r>
            <a:endParaRPr lang="ru-RU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5764" y="5435243"/>
            <a:ext cx="8820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  <a:cs typeface="Calibri" pitchFamily="34" charset="0"/>
              </a:rPr>
              <a:t>Для последовательного овладения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психологическими достижениями возраста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 социализации детей достаточно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50–150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педагогических консультативных и обучающих встреч.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71499" y="1462605"/>
            <a:ext cx="7580586" cy="3537179"/>
            <a:chOff x="449523" y="2157980"/>
            <a:chExt cx="7580586" cy="35371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84448" y="3374232"/>
              <a:ext cx="1368425" cy="6413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dirty="0">
                  <a:cs typeface="Arial" charset="0"/>
                </a:rPr>
                <a:t>3-12 месяца</a:t>
              </a:r>
            </a:p>
          </p:txBody>
        </p: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1807627" y="2157980"/>
              <a:ext cx="6222482" cy="3537179"/>
              <a:chOff x="1284011" y="2255375"/>
              <a:chExt cx="6222483" cy="3536693"/>
            </a:xfrm>
            <a:solidFill>
              <a:schemeClr val="accent5"/>
            </a:solidFill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284011" y="2255375"/>
                <a:ext cx="6222482" cy="669793"/>
              </a:xfrm>
              <a:prstGeom prst="roundRect">
                <a:avLst>
                  <a:gd name="adj" fmla="val 16667"/>
                </a:avLst>
              </a:prstGeom>
              <a:solidFill>
                <a:srgbClr val="F6F5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2000" b="0" dirty="0">
                    <a:solidFill>
                      <a:srgbClr val="002060"/>
                    </a:solidFill>
                  </a:rPr>
                  <a:t>Комплексное медико-педагогическое воздействие</a:t>
                </a:r>
              </a:p>
            </p:txBody>
          </p:sp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617587" y="3289300"/>
                <a:ext cx="5405438" cy="1008062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2000" b="0" dirty="0">
                    <a:solidFill>
                      <a:srgbClr val="002060"/>
                    </a:solidFill>
                  </a:rPr>
                  <a:t>Учреждения здравоохранения</a:t>
                </a:r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1991691" y="2928938"/>
                <a:ext cx="649287" cy="36036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6138863" y="2928938"/>
                <a:ext cx="647700" cy="36036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>
                <a:off x="1991691" y="4284663"/>
                <a:ext cx="649287" cy="432891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6137275" y="4284663"/>
                <a:ext cx="649288" cy="474960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2000" b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284012" y="4741441"/>
                <a:ext cx="2087563" cy="1008062"/>
              </a:xfrm>
              <a:prstGeom prst="roundRect">
                <a:avLst>
                  <a:gd name="adj" fmla="val 16667"/>
                </a:avLst>
              </a:prstGeom>
              <a:solidFill>
                <a:srgbClr val="E2FAD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2000" b="0" dirty="0">
                    <a:solidFill>
                      <a:srgbClr val="002060"/>
                    </a:solidFill>
                  </a:rPr>
                  <a:t>Учреждения </a:t>
                </a:r>
              </a:p>
              <a:p>
                <a:pPr algn="ctr">
                  <a:defRPr/>
                </a:pPr>
                <a:r>
                  <a:rPr lang="ru-RU" sz="2000" b="0" dirty="0">
                    <a:solidFill>
                      <a:srgbClr val="002060"/>
                    </a:solidFill>
                  </a:rPr>
                  <a:t>здравоохранения</a:t>
                </a:r>
              </a:p>
            </p:txBody>
          </p:sp>
          <p:sp>
            <p:nvSpPr>
              <p:cNvPr id="20" name="AutoShape 15"/>
              <p:cNvSpPr>
                <a:spLocks noChangeArrowheads="1"/>
              </p:cNvSpPr>
              <p:nvPr/>
            </p:nvSpPr>
            <p:spPr bwMode="auto">
              <a:xfrm>
                <a:off x="5418932" y="4784006"/>
                <a:ext cx="2087562" cy="1008062"/>
              </a:xfrm>
              <a:prstGeom prst="roundRect">
                <a:avLst>
                  <a:gd name="adj" fmla="val 16667"/>
                </a:avLst>
              </a:prstGeom>
              <a:solidFill>
                <a:srgbClr val="FFDE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2000" b="0" dirty="0">
                    <a:solidFill>
                      <a:srgbClr val="002060"/>
                    </a:solidFill>
                  </a:rPr>
                  <a:t>Учреждения </a:t>
                </a:r>
              </a:p>
              <a:p>
                <a:pPr algn="ctr">
                  <a:defRPr/>
                </a:pPr>
                <a:r>
                  <a:rPr lang="ru-RU" sz="2000" b="0" dirty="0">
                    <a:solidFill>
                      <a:srgbClr val="002060"/>
                    </a:solidFill>
                  </a:rPr>
                  <a:t>образования</a:t>
                </a:r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49523" y="4869657"/>
              <a:ext cx="1439863" cy="6413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dirty="0">
                  <a:cs typeface="Arial" charset="0"/>
                </a:rPr>
                <a:t>12-36 месяцев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9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434" y="345875"/>
            <a:ext cx="11251131" cy="82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Результаты межведомственного взаимодействия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49145"/>
              </p:ext>
            </p:extLst>
          </p:nvPr>
        </p:nvGraphicFramePr>
        <p:xfrm>
          <a:off x="470434" y="1174282"/>
          <a:ext cx="11108758" cy="536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74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2AF2FD-F5E2-451C-A953-E137AB63FDAA}" type="slidenum">
              <a:rPr lang="en-US" altLang="ru-RU">
                <a:solidFill>
                  <a:srgbClr val="95B3D7"/>
                </a:solidFill>
              </a:rPr>
              <a:pPr eaLnBrk="1" hangingPunct="1"/>
              <a:t>14</a:t>
            </a:fld>
            <a:endParaRPr lang="en-US" altLang="ru-RU">
              <a:solidFill>
                <a:srgbClr val="95B3D7"/>
              </a:solidFill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47851" y="6015692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err="1" smtClean="0">
                <a:solidFill>
                  <a:srgbClr val="142F50"/>
                </a:solidFill>
                <a:latin typeface="+mn-lt"/>
              </a:rPr>
              <a:t>Скляднева</a:t>
            </a:r>
            <a:r>
              <a:rPr lang="ru-RU" altLang="ru-RU" sz="2800" dirty="0" smtClean="0">
                <a:solidFill>
                  <a:srgbClr val="142F50"/>
                </a:solidFill>
                <a:latin typeface="+mn-lt"/>
              </a:rPr>
              <a:t> В.М., Лазуренко С.Б.</a:t>
            </a:r>
            <a:endParaRPr lang="ru-RU" altLang="ru-RU" sz="2800" dirty="0">
              <a:solidFill>
                <a:srgbClr val="142F50"/>
              </a:solidFill>
              <a:latin typeface="+mn-lt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980325" y="604749"/>
            <a:ext cx="8713787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dirty="0" smtClean="0">
                <a:solidFill>
                  <a:srgbClr val="FF0000"/>
                </a:solidFill>
                <a:latin typeface="+mn-lt"/>
              </a:rPr>
              <a:t>Ранняя помощь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dirty="0" smtClean="0">
                <a:solidFill>
                  <a:srgbClr val="FF0000"/>
                </a:solidFill>
                <a:latin typeface="+mn-lt"/>
              </a:rPr>
              <a:t>в первичном звене здравоохранения </a:t>
            </a:r>
            <a:endParaRPr lang="ru-RU" altLang="ru-RU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4" descr="http://tobolsk.info/images/stories/novosti/2012/04/0619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87" y="2002055"/>
            <a:ext cx="4772853" cy="35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nczd.ru/wp-content/uploads/download/logo-ncz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" y="189246"/>
            <a:ext cx="1812808" cy="18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952875" y="1357313"/>
            <a:ext cx="4357688" cy="78581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4819" name="Скругленный прямоугольник 4"/>
          <p:cNvSpPr>
            <a:spLocks noChangeArrowheads="1"/>
          </p:cNvSpPr>
          <p:nvPr/>
        </p:nvSpPr>
        <p:spPr bwMode="auto">
          <a:xfrm>
            <a:off x="2452688" y="3143250"/>
            <a:ext cx="2571750" cy="92868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453314" y="3143250"/>
            <a:ext cx="2357437" cy="9286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18276">
            <a:off x="4354513" y="2101851"/>
            <a:ext cx="171450" cy="102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9539778" flipH="1">
            <a:off x="8010526" y="2103438"/>
            <a:ext cx="169863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823" name="Стрелка вниз 9"/>
          <p:cNvSpPr>
            <a:spLocks noChangeArrowheads="1"/>
          </p:cNvSpPr>
          <p:nvPr/>
        </p:nvSpPr>
        <p:spPr bwMode="auto">
          <a:xfrm rot="5400000" flipH="1">
            <a:off x="6166644" y="2493169"/>
            <a:ext cx="144462" cy="2159000"/>
          </a:xfrm>
          <a:prstGeom prst="downArrow">
            <a:avLst>
              <a:gd name="adj1" fmla="val 50000"/>
              <a:gd name="adj2" fmla="val 93407"/>
            </a:avLst>
          </a:prstGeom>
          <a:solidFill>
            <a:schemeClr val="accent1"/>
          </a:solidFill>
          <a:ln w="25400" algn="ctr">
            <a:solidFill>
              <a:srgbClr val="433E5F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4511676" y="1557338"/>
            <a:ext cx="3357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</a:rPr>
              <a:t>Родильный дом</a:t>
            </a:r>
          </a:p>
        </p:txBody>
      </p: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2667000" y="3286125"/>
            <a:ext cx="2071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Медицинский стационар</a:t>
            </a: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4826" name="TextBox 14"/>
          <p:cNvSpPr txBox="1">
            <a:spLocks noChangeArrowheads="1"/>
          </p:cNvSpPr>
          <p:nvPr/>
        </p:nvSpPr>
        <p:spPr bwMode="auto">
          <a:xfrm>
            <a:off x="7667625" y="3286125"/>
            <a:ext cx="200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Детская поликлиника </a:t>
            </a: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301752" y="85587"/>
            <a:ext cx="1165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+mn-lt"/>
              </a:rPr>
              <a:t>Организация медицинской помощи</a:t>
            </a:r>
            <a:endParaRPr lang="ru-RU" alt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28" name="Text Box 18"/>
          <p:cNvSpPr txBox="1">
            <a:spLocks noChangeArrowheads="1"/>
          </p:cNvSpPr>
          <p:nvPr/>
        </p:nvSpPr>
        <p:spPr bwMode="auto">
          <a:xfrm>
            <a:off x="3094743" y="2664620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34829" name="Text Box 19"/>
          <p:cNvSpPr txBox="1">
            <a:spLocks noChangeArrowheads="1"/>
          </p:cNvSpPr>
          <p:nvPr/>
        </p:nvSpPr>
        <p:spPr bwMode="auto">
          <a:xfrm>
            <a:off x="8443912" y="2614613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34830" name="Text Box 20"/>
          <p:cNvSpPr txBox="1">
            <a:spLocks noChangeArrowheads="1"/>
          </p:cNvSpPr>
          <p:nvPr/>
        </p:nvSpPr>
        <p:spPr bwMode="auto">
          <a:xfrm>
            <a:off x="5664201" y="2997201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1">
              <a:latin typeface="Arial" panose="020B0604020202020204" pitchFamily="34" charset="0"/>
            </a:endParaRPr>
          </a:p>
        </p:txBody>
      </p:sp>
      <p:sp>
        <p:nvSpPr>
          <p:cNvPr id="38927" name="Text Box 22"/>
          <p:cNvSpPr txBox="1">
            <a:spLocks noChangeArrowheads="1"/>
          </p:cNvSpPr>
          <p:nvPr/>
        </p:nvSpPr>
        <p:spPr bwMode="auto">
          <a:xfrm>
            <a:off x="731520" y="4721227"/>
            <a:ext cx="111556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Профилактические осмотры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детей </a:t>
            </a:r>
            <a:r>
              <a:rPr lang="ru-RU" altLang="ru-RU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осуществляются согласно действующим нормативным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документам: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Порядок оказания медицинской помощи по профилю "неонатология» от 15.11.2012 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№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921-н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+mn-lt"/>
                <a:cs typeface="Arial" charset="0"/>
              </a:rPr>
              <a:t>Приказ </a:t>
            </a:r>
            <a:r>
              <a:rPr lang="ru-RU" altLang="ru-RU" sz="1800" b="1" dirty="0">
                <a:solidFill>
                  <a:srgbClr val="002060"/>
                </a:solidFill>
                <a:latin typeface="+mn-lt"/>
                <a:cs typeface="Arial" charset="0"/>
              </a:rPr>
              <a:t>№ 307 - "О стандарте диспансерного (профилактического) наблюдения ребенка в течение первого года жизни" </a:t>
            </a:r>
          </a:p>
        </p:txBody>
      </p:sp>
      <p:sp>
        <p:nvSpPr>
          <p:cNvPr id="16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8426450" y="63817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34654D-9B50-4A64-A8F3-9D67349D12DC}" type="slidenum">
              <a:rPr lang="en-US" altLang="ru-RU">
                <a:solidFill>
                  <a:srgbClr val="898989"/>
                </a:solidFill>
              </a:rPr>
              <a:pPr eaLnBrk="1" hangingPunct="1"/>
              <a:t>2</a:t>
            </a:fld>
            <a:endParaRPr lang="en-US" altLang="ru-RU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8026" y="149291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5%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123"/>
            <a:ext cx="10515600" cy="8091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Организация </a:t>
            </a:r>
            <a:r>
              <a:rPr lang="ru-RU" sz="4000" b="1" dirty="0" err="1" smtClean="0">
                <a:solidFill>
                  <a:srgbClr val="C00000"/>
                </a:solidFill>
                <a:latin typeface="+mn-lt"/>
              </a:rPr>
              <a:t>абилитации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 детей группы риска  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355443"/>
              </p:ext>
            </p:extLst>
          </p:nvPr>
        </p:nvGraphicFramePr>
        <p:xfrm>
          <a:off x="413886" y="1328286"/>
          <a:ext cx="11155680" cy="484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260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904" y="384048"/>
            <a:ext cx="8064896" cy="7647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Новорожденный группы риска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02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82880" y="69820"/>
            <a:ext cx="11676888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+mn-lt"/>
              </a:rPr>
              <a:t>Инструмент для междисциплинарного взаимодействия  </a:t>
            </a:r>
            <a:endParaRPr lang="ru-RU" alt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69541" y="840962"/>
            <a:ext cx="8830491" cy="301263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10 факторов, играющих </a:t>
            </a:r>
            <a:r>
              <a:rPr lang="ru-RU" sz="1800" b="1" dirty="0">
                <a:solidFill>
                  <a:srgbClr val="002060"/>
                </a:solidFill>
              </a:rPr>
              <a:t>ведущую роль в формировании здоровья и нервно-психического развития </a:t>
            </a:r>
            <a:r>
              <a:rPr lang="ru-RU" sz="1800" b="1" dirty="0" smtClean="0">
                <a:solidFill>
                  <a:srgbClr val="002060"/>
                </a:solidFill>
              </a:rPr>
              <a:t>ребенка.</a:t>
            </a:r>
          </a:p>
          <a:p>
            <a:pPr marL="0" indent="0" algn="just"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</a:rPr>
              <a:t>Каждому фактору в зависимости от</a:t>
            </a:r>
            <a:r>
              <a:rPr lang="ru-RU" altLang="ru-RU" sz="1800" b="1" dirty="0">
                <a:solidFill>
                  <a:srgbClr val="002060"/>
                </a:solidFill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степени его проявления присваивается </a:t>
            </a:r>
            <a:r>
              <a:rPr lang="ru-RU" altLang="ru-RU" sz="1800" b="1" dirty="0">
                <a:solidFill>
                  <a:srgbClr val="002060"/>
                </a:solidFill>
              </a:rPr>
              <a:t>балльное значение:</a:t>
            </a:r>
          </a:p>
          <a:p>
            <a:pPr marL="0" indent="0" algn="just"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0</a:t>
            </a:r>
            <a:r>
              <a:rPr lang="ru-RU" altLang="ru-RU" sz="1800" b="1" dirty="0">
                <a:solidFill>
                  <a:srgbClr val="002060"/>
                </a:solidFill>
              </a:rPr>
              <a:t> баллов – отсутствие или минимальная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выраженность;</a:t>
            </a:r>
            <a:endParaRPr lang="ru-RU" alt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5 </a:t>
            </a:r>
            <a:r>
              <a:rPr lang="ru-RU" altLang="ru-RU" sz="1800" b="1" dirty="0">
                <a:solidFill>
                  <a:srgbClr val="002060"/>
                </a:solidFill>
              </a:rPr>
              <a:t>баллов – средняя 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выраженность;</a:t>
            </a:r>
            <a:endParaRPr lang="ru-RU" alt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10 </a:t>
            </a:r>
            <a:r>
              <a:rPr lang="ru-RU" altLang="ru-RU" sz="1800" b="1" dirty="0">
                <a:solidFill>
                  <a:srgbClr val="002060"/>
                </a:solidFill>
              </a:rPr>
              <a:t>баллов – высокая или максимальная выраженность</a:t>
            </a:r>
            <a:r>
              <a:rPr lang="ru-RU" altLang="ru-RU" sz="1800" b="1" dirty="0" smtClean="0">
                <a:solidFill>
                  <a:srgbClr val="002060"/>
                </a:solidFill>
              </a:rPr>
              <a:t>.</a:t>
            </a:r>
            <a:endParaRPr lang="ru-RU" alt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altLang="ru-RU" sz="1800" b="1" dirty="0" smtClean="0">
                <a:solidFill>
                  <a:srgbClr val="002060"/>
                </a:solidFill>
              </a:rPr>
              <a:t>Подсчет </a:t>
            </a:r>
            <a:r>
              <a:rPr lang="ru-RU" altLang="ru-RU" sz="1800" b="1" dirty="0">
                <a:solidFill>
                  <a:srgbClr val="002060"/>
                </a:solidFill>
              </a:rPr>
              <a:t>данных производится путем простого арифметического суммирования набранных баллов. </a:t>
            </a:r>
          </a:p>
        </p:txBody>
      </p:sp>
      <p:sp>
        <p:nvSpPr>
          <p:cNvPr id="23556" name="AutoShape 5" descr="http://altsv.ru/image/cache/data-colic2000x1000-2000x1000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57" name="AutoShape 7" descr="http://altsv.ru/image/cache/data-colic2000x1000-2000x1000.jp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58" name="AutoShape 9" descr="http://altsv.ru/image/cache/data-colic2000x1000-2000x1000.jp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59" name="AutoShape 11" descr="http://altsv.ru/image/cache/data-colic2000x1000-2000x1000.jp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0" name="AutoShape 13" descr="http://altsv.ru/image/cache/data-colic2000x1000-2000x1000.jp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1" name="AutoShape 15" descr="http://previews.123rf.com/images/yanlev/yanlev1202/yanlev120200123/12508115-Mother-holding-baby-for-pediatrician-to-examine-Stock-Photo-doctor.jp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2" name="AutoShape 17" descr="http://previews.123rf.com/images/yanlev/yanlev1202/yanlev120200123/12508115-Mother-holding-baby-for-pediatrician-to-examine-Stock-Photo-doctor.jp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3" name="AutoShape 19" descr="http://previews.123rf.com/images/yanlev/yanlev1202/yanlev120200123/12508115-Mother-holding-baby-for-pediatrician-to-examine-Stock-Photo-doctor.jpg"/>
          <p:cNvSpPr>
            <a:spLocks noChangeAspect="1" noChangeArrowheads="1"/>
          </p:cNvSpPr>
          <p:nvPr/>
        </p:nvSpPr>
        <p:spPr bwMode="auto">
          <a:xfrm>
            <a:off x="2735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4" name="AutoShape 21" descr="http://previews.123rf.com/images/yanlev/yanlev1202/yanlev120200123/12508115-Mother-holding-baby-for-pediatrician-to-examine-Stock-Photo-doctor.jpg"/>
          <p:cNvSpPr>
            <a:spLocks noChangeAspect="1" noChangeArrowheads="1"/>
          </p:cNvSpPr>
          <p:nvPr/>
        </p:nvSpPr>
        <p:spPr bwMode="auto">
          <a:xfrm>
            <a:off x="2887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5" name="AutoShape 23" descr="http://previews.123rf.com/images/yanlev/yanlev1202/yanlev120200123/12508115-Mother-holding-baby-for-pediatrician-to-examine-Stock-Photo-doctor.jpg"/>
          <p:cNvSpPr>
            <a:spLocks noChangeAspect="1" noChangeArrowheads="1"/>
          </p:cNvSpPr>
          <p:nvPr/>
        </p:nvSpPr>
        <p:spPr bwMode="auto">
          <a:xfrm>
            <a:off x="3040063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6" name="AutoShape 27" descr="http://medrox.ru/images/ponos590.jpg"/>
          <p:cNvSpPr>
            <a:spLocks noChangeAspect="1" noChangeArrowheads="1"/>
          </p:cNvSpPr>
          <p:nvPr/>
        </p:nvSpPr>
        <p:spPr bwMode="auto">
          <a:xfrm>
            <a:off x="3192463" y="1379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23567" name="AutoShape 29" descr="http://medrox.ru/images/ponos590.jpg"/>
          <p:cNvSpPr>
            <a:spLocks noChangeAspect="1" noChangeArrowheads="1"/>
          </p:cNvSpPr>
          <p:nvPr/>
        </p:nvSpPr>
        <p:spPr bwMode="auto">
          <a:xfrm>
            <a:off x="3344863" y="1531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76092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76092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7609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12" y="922751"/>
            <a:ext cx="1926772" cy="28490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69541" y="3996850"/>
            <a:ext cx="112902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Низкая </a:t>
            </a:r>
            <a:r>
              <a:rPr lang="ru-RU" altLang="ru-RU" sz="2200" b="1" dirty="0">
                <a:solidFill>
                  <a:srgbClr val="002060"/>
                </a:solidFill>
              </a:rPr>
              <a:t>вероятность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риска (благоприятный прогноз развития): </a:t>
            </a:r>
            <a:r>
              <a:rPr lang="ru-RU" altLang="ru-RU" sz="2200" dirty="0" smtClean="0">
                <a:solidFill>
                  <a:srgbClr val="002060"/>
                </a:solidFill>
              </a:rPr>
              <a:t>достаточно </a:t>
            </a:r>
            <a:r>
              <a:rPr lang="ru-RU" altLang="ru-RU" sz="2200" dirty="0">
                <a:solidFill>
                  <a:srgbClr val="002060"/>
                </a:solidFill>
              </a:rPr>
              <a:t>систематической информационной медицинской и педагогической поддержки семьи.</a:t>
            </a:r>
            <a:endParaRPr lang="ru-RU" altLang="ru-RU" sz="2200" b="1" dirty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Группа риска (возможен отклоняющийся вариант психического развития): </a:t>
            </a:r>
            <a:r>
              <a:rPr lang="ru-RU" altLang="ru-RU" sz="2200" dirty="0" smtClean="0">
                <a:solidFill>
                  <a:srgbClr val="002060"/>
                </a:solidFill>
              </a:rPr>
              <a:t>систематический контроль </a:t>
            </a:r>
            <a:r>
              <a:rPr lang="ru-RU" altLang="ru-RU" sz="2200" dirty="0">
                <a:solidFill>
                  <a:srgbClr val="002060"/>
                </a:solidFill>
              </a:rPr>
              <a:t>нервно-психического развития и </a:t>
            </a:r>
            <a:r>
              <a:rPr lang="ru-RU" altLang="ru-RU" sz="2200" dirty="0" smtClean="0">
                <a:solidFill>
                  <a:srgbClr val="002060"/>
                </a:solidFill>
              </a:rPr>
              <a:t>разработка ИПР.</a:t>
            </a:r>
            <a:endParaRPr lang="ru-RU" altLang="ru-RU" sz="2200" dirty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02060"/>
                </a:solidFill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</a:rPr>
              <a:t>Нарушение нервно-психического развития: </a:t>
            </a:r>
            <a:r>
              <a:rPr lang="ru-RU" altLang="ru-RU" sz="2200" dirty="0" smtClean="0">
                <a:solidFill>
                  <a:srgbClr val="002060"/>
                </a:solidFill>
              </a:rPr>
              <a:t>систематическая комплексная </a:t>
            </a:r>
            <a:r>
              <a:rPr lang="ru-RU" altLang="ru-RU" sz="2200" dirty="0">
                <a:solidFill>
                  <a:srgbClr val="002060"/>
                </a:solidFill>
              </a:rPr>
              <a:t>медико-психолого-педагогической </a:t>
            </a:r>
            <a:r>
              <a:rPr lang="ru-RU" altLang="ru-RU" sz="2200" dirty="0" err="1">
                <a:solidFill>
                  <a:srgbClr val="002060"/>
                </a:solidFill>
              </a:rPr>
              <a:t>абилитации</a:t>
            </a:r>
            <a:r>
              <a:rPr lang="ru-RU" altLang="ru-RU" sz="2200" dirty="0">
                <a:solidFill>
                  <a:srgbClr val="002060"/>
                </a:solidFill>
              </a:rPr>
              <a:t> для </a:t>
            </a:r>
            <a:r>
              <a:rPr lang="ru-RU" altLang="ru-RU" sz="2200" dirty="0" smtClean="0">
                <a:solidFill>
                  <a:srgbClr val="002060"/>
                </a:solidFill>
              </a:rPr>
              <a:t>стабилизации </a:t>
            </a:r>
            <a:r>
              <a:rPr lang="ru-RU" altLang="ru-RU" sz="2200" dirty="0">
                <a:solidFill>
                  <a:srgbClr val="002060"/>
                </a:solidFill>
              </a:rPr>
              <a:t>физического состояния и развития психологического </a:t>
            </a:r>
            <a:r>
              <a:rPr lang="ru-RU" altLang="ru-RU" sz="2200" dirty="0" smtClean="0">
                <a:solidFill>
                  <a:srgbClr val="002060"/>
                </a:solidFill>
              </a:rPr>
              <a:t>потенциала ребенка.</a:t>
            </a:r>
            <a:endParaRPr lang="ru-RU" alt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0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81" y="104915"/>
            <a:ext cx="10818813" cy="9540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Организация психолого-педагогического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обследования младенцев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2373895" y="1273469"/>
            <a:ext cx="1306945" cy="93539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5" name="Овал 124"/>
          <p:cNvSpPr/>
          <p:nvPr/>
        </p:nvSpPr>
        <p:spPr>
          <a:xfrm>
            <a:off x="4436066" y="1223402"/>
            <a:ext cx="1306945" cy="935397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6882941"/>
              <a:satOff val="-3910"/>
              <a:lumOff val="6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6" name="Овал 125"/>
          <p:cNvSpPr/>
          <p:nvPr/>
        </p:nvSpPr>
        <p:spPr>
          <a:xfrm>
            <a:off x="6498237" y="1272521"/>
            <a:ext cx="1306945" cy="93539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765882"/>
              <a:satOff val="-7819"/>
              <a:lumOff val="13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7" name="Овал 126"/>
          <p:cNvSpPr/>
          <p:nvPr/>
        </p:nvSpPr>
        <p:spPr>
          <a:xfrm>
            <a:off x="8386884" y="1330487"/>
            <a:ext cx="1306945" cy="93539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20648822"/>
              <a:satOff val="-11729"/>
              <a:lumOff val="2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351" name="Группа 5"/>
          <p:cNvGrpSpPr>
            <a:grpSpLocks/>
          </p:cNvGrpSpPr>
          <p:nvPr/>
        </p:nvGrpSpPr>
        <p:grpSpPr bwMode="auto">
          <a:xfrm>
            <a:off x="6892925" y="3421063"/>
            <a:ext cx="2192338" cy="1916112"/>
            <a:chOff x="6791249" y="3769769"/>
            <a:chExt cx="2924197" cy="2554660"/>
          </a:xfrm>
        </p:grpSpPr>
        <p:sp>
          <p:nvSpPr>
            <p:cNvPr id="9" name="TextBox 8"/>
            <p:cNvSpPr txBox="1"/>
            <p:nvPr/>
          </p:nvSpPr>
          <p:spPr>
            <a:xfrm>
              <a:off x="6791249" y="5092604"/>
              <a:ext cx="2924197" cy="12318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Стимулы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u="sng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высокой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интенсивности</a:t>
              </a:r>
            </a:p>
          </p:txBody>
        </p:sp>
        <p:grpSp>
          <p:nvGrpSpPr>
            <p:cNvPr id="4129" name="Группа 4128"/>
            <p:cNvGrpSpPr/>
            <p:nvPr/>
          </p:nvGrpSpPr>
          <p:grpSpPr>
            <a:xfrm>
              <a:off x="7090995" y="3769769"/>
              <a:ext cx="862388" cy="1277565"/>
              <a:chOff x="-1000236" y="404665"/>
              <a:chExt cx="484456" cy="71768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Прямоугольник 130"/>
              <p:cNvSpPr/>
              <p:nvPr/>
            </p:nvSpPr>
            <p:spPr>
              <a:xfrm>
                <a:off x="-1000236" y="620688"/>
                <a:ext cx="216024" cy="5016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-731804" y="404665"/>
                <a:ext cx="216024" cy="7176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4352" name="Группа 4"/>
          <p:cNvGrpSpPr>
            <a:grpSpLocks/>
          </p:cNvGrpSpPr>
          <p:nvPr/>
        </p:nvGrpSpPr>
        <p:grpSpPr bwMode="auto">
          <a:xfrm>
            <a:off x="3798888" y="3416300"/>
            <a:ext cx="2095500" cy="1917700"/>
            <a:chOff x="3482357" y="3729801"/>
            <a:chExt cx="2795061" cy="2555476"/>
          </a:xfrm>
        </p:grpSpPr>
        <p:sp>
          <p:nvSpPr>
            <p:cNvPr id="8" name="TextBox 7"/>
            <p:cNvSpPr txBox="1"/>
            <p:nvPr/>
          </p:nvSpPr>
          <p:spPr>
            <a:xfrm>
              <a:off x="3482357" y="5054079"/>
              <a:ext cx="2795061" cy="1231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Стимулы </a:t>
              </a:r>
              <a:r>
                <a:rPr lang="ru-RU" u="sng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повышенной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 интенсивности</a:t>
              </a: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4070646" y="3729801"/>
              <a:ext cx="862388" cy="1277565"/>
              <a:chOff x="-1000236" y="404665"/>
              <a:chExt cx="484456" cy="71768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Прямоугольник 135"/>
              <p:cNvSpPr/>
              <p:nvPr/>
            </p:nvSpPr>
            <p:spPr>
              <a:xfrm>
                <a:off x="-1000236" y="620688"/>
                <a:ext cx="216024" cy="5016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-731804" y="404665"/>
                <a:ext cx="216024" cy="71768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14353" name="Picture 10" descr="https://upload.wikimedia.org/wikipedia/commons/thumb/b/b5/GullBraceDown.svg/2000px-GullBraceDown.svg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865438"/>
            <a:ext cx="62166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Овал 151"/>
          <p:cNvSpPr/>
          <p:nvPr/>
        </p:nvSpPr>
        <p:spPr>
          <a:xfrm>
            <a:off x="5135563" y="4010025"/>
            <a:ext cx="593725" cy="536575"/>
          </a:xfrm>
          <a:prstGeom prst="ellipse">
            <a:avLst/>
          </a:prstGeom>
          <a:solidFill>
            <a:srgbClr val="CBE9C1"/>
          </a:solidFill>
          <a:ln>
            <a:solidFill>
              <a:srgbClr val="BFE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х2</a:t>
            </a:r>
          </a:p>
        </p:txBody>
      </p:sp>
      <p:sp>
        <p:nvSpPr>
          <p:cNvPr id="153" name="Овал 152"/>
          <p:cNvSpPr/>
          <p:nvPr/>
        </p:nvSpPr>
        <p:spPr>
          <a:xfrm>
            <a:off x="8158163" y="4040188"/>
            <a:ext cx="595312" cy="536575"/>
          </a:xfrm>
          <a:prstGeom prst="ellipse">
            <a:avLst/>
          </a:prstGeom>
          <a:solidFill>
            <a:srgbClr val="CBE9C1"/>
          </a:solidFill>
          <a:ln>
            <a:solidFill>
              <a:srgbClr val="BFE8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х2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2225676" y="2260266"/>
          <a:ext cx="7585075" cy="62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14" y="3492334"/>
            <a:ext cx="1846176" cy="13846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358" name="Прямоугольник 2"/>
          <p:cNvSpPr>
            <a:spLocks noChangeArrowheads="1"/>
          </p:cNvSpPr>
          <p:nvPr/>
        </p:nvSpPr>
        <p:spPr bwMode="auto">
          <a:xfrm>
            <a:off x="1423988" y="5334000"/>
            <a:ext cx="101488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Время обследования:</a:t>
            </a:r>
            <a:r>
              <a:rPr lang="ru-RU" altLang="ru-RU" sz="1800" b="1" dirty="0"/>
              <a:t> </a:t>
            </a:r>
            <a:r>
              <a:rPr lang="ru-RU" altLang="ru-RU" sz="1600" b="1" dirty="0">
                <a:solidFill>
                  <a:srgbClr val="002060"/>
                </a:solidFill>
              </a:rPr>
              <a:t>с 9 до 13 часов непосредственно до кормления.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Продолжительность обследования:  </a:t>
            </a:r>
            <a:r>
              <a:rPr lang="ru-RU" altLang="ru-RU" sz="1600" b="1" dirty="0">
                <a:solidFill>
                  <a:srgbClr val="002060"/>
                </a:solidFill>
              </a:rPr>
              <a:t>5-6 минут.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Цель </a:t>
            </a:r>
            <a:r>
              <a:rPr lang="ru-RU" altLang="ru-RU" sz="1600" b="1" dirty="0"/>
              <a:t>-</a:t>
            </a:r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</a:rPr>
              <a:t>вызвать и зафиксировать безусловно-рефлекторную активность ребенка, даже если она крайне низкая; выявить наиболее зрелый анализатор, который можно использовать как ведущий, активизирующий психический тонус и способствующий развитию остальных. </a:t>
            </a:r>
          </a:p>
        </p:txBody>
      </p:sp>
    </p:spTree>
    <p:extLst>
      <p:ext uri="{BB962C8B-B14F-4D97-AF65-F5344CB8AC3E}">
        <p14:creationId xmlns:p14="http://schemas.microsoft.com/office/powerpoint/2010/main" val="12427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14020" y="146051"/>
            <a:ext cx="9914268" cy="906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rgbClr val="C00000"/>
                </a:solidFill>
                <a:latin typeface="+mn-lt"/>
              </a:rPr>
              <a:t>Методики диагностики нервно-психического развития </a:t>
            </a:r>
            <a:r>
              <a:rPr lang="ru-RU" altLang="ru-RU" sz="2600" b="1" dirty="0" smtClean="0">
                <a:solidFill>
                  <a:srgbClr val="C00000"/>
                </a:solidFill>
                <a:latin typeface="+mn-lt"/>
              </a:rPr>
              <a:t>младенцев</a:t>
            </a:r>
            <a:endParaRPr lang="ru-RU" altLang="ru-RU" sz="2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786332" y="1298400"/>
          <a:ext cx="6622036" cy="480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5" descr="http://xn--j1adaedbbl0a7b.xn--p1ai/wp-content/uploads/2015/09/f_BigImage_100348_01506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052513"/>
            <a:ext cx="1223963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http://s1.pic4you.ru/allimage/y2012/08-28/12216/237769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297">
            <a:off x="10018713" y="4535488"/>
            <a:ext cx="119856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88" y="138113"/>
            <a:ext cx="1649412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731" y="4505556"/>
            <a:ext cx="1524737" cy="1601946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shade val="90000"/>
              <a:hueOff val="375112"/>
              <a:satOff val="-6927"/>
              <a:lumOff val="32127"/>
              <a:alphaOff val="-5000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0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Алгоритм </a:t>
            </a:r>
            <a:br>
              <a:rPr lang="ru-RU" altLang="ru-RU" sz="36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диагностики психического развития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81201" y="1616075"/>
            <a:ext cx="5915025" cy="9144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Методики оценки психического развития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(отечественные или западные)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000375" y="2532064"/>
            <a:ext cx="1060450" cy="67468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880100" y="2540000"/>
            <a:ext cx="1060450" cy="66675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Нашивка 10"/>
          <p:cNvSpPr/>
          <p:nvPr/>
        </p:nvSpPr>
        <p:spPr>
          <a:xfrm>
            <a:off x="1989139" y="3351214"/>
            <a:ext cx="3386137" cy="96837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6E1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</a:rPr>
              <a:t>Актуальные достижения психики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5137150" y="3351214"/>
            <a:ext cx="2865438" cy="96837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</a:rPr>
              <a:t>Зона ближайшего развития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50226" y="1600200"/>
            <a:ext cx="2060575" cy="939800"/>
          </a:xfrm>
          <a:prstGeom prst="roundRect">
            <a:avLst/>
          </a:prstGeom>
          <a:solidFill>
            <a:srgbClr val="FDA5BA"/>
          </a:solidFill>
          <a:ln>
            <a:solidFill>
              <a:srgbClr val="FD8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Состояние ЦНС/ анализаторов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8586788" y="2536825"/>
            <a:ext cx="1060450" cy="666750"/>
          </a:xfrm>
          <a:prstGeom prst="downArrow">
            <a:avLst/>
          </a:prstGeom>
          <a:solidFill>
            <a:srgbClr val="FDA5BA"/>
          </a:solidFill>
          <a:ln>
            <a:solidFill>
              <a:srgbClr val="FD8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Нашивка 14"/>
          <p:cNvSpPr/>
          <p:nvPr/>
        </p:nvSpPr>
        <p:spPr>
          <a:xfrm>
            <a:off x="7896226" y="3287713"/>
            <a:ext cx="2447925" cy="969962"/>
          </a:xfrm>
          <a:prstGeom prst="chevron">
            <a:avLst/>
          </a:prstGeom>
          <a:solidFill>
            <a:srgbClr val="F9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Нарушение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2308003">
            <a:off x="3155950" y="4572000"/>
            <a:ext cx="977900" cy="484188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5927725" y="4508500"/>
            <a:ext cx="668338" cy="484188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7799742">
            <a:off x="8127207" y="4545807"/>
            <a:ext cx="977900" cy="484187"/>
          </a:xfrm>
          <a:prstGeom prst="stripedRightArrow">
            <a:avLst/>
          </a:prstGeom>
          <a:solidFill>
            <a:srgbClr val="F9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4852972" y="5104949"/>
            <a:ext cx="2955207" cy="1422787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DB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Темп психического развития и содержание </a:t>
            </a:r>
            <a:r>
              <a:rPr lang="ru-RU" b="1" dirty="0">
                <a:solidFill>
                  <a:srgbClr val="002060"/>
                </a:solidFill>
              </a:rPr>
              <a:t>ИПР</a:t>
            </a:r>
          </a:p>
        </p:txBody>
      </p:sp>
    </p:spTree>
    <p:extLst>
      <p:ext uri="{BB962C8B-B14F-4D97-AF65-F5344CB8AC3E}">
        <p14:creationId xmlns:p14="http://schemas.microsoft.com/office/powerpoint/2010/main" val="181410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919536" y="980728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2063750" y="115889"/>
            <a:ext cx="8229600" cy="765175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Варианты психического развития </a:t>
            </a:r>
          </a:p>
        </p:txBody>
      </p:sp>
    </p:spTree>
    <p:extLst>
      <p:ext uri="{BB962C8B-B14F-4D97-AF65-F5344CB8AC3E}">
        <p14:creationId xmlns:p14="http://schemas.microsoft.com/office/powerpoint/2010/main" val="2682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624</Words>
  <Application>Microsoft Office PowerPoint</Application>
  <PresentationFormat>Произвольный</PresentationFormat>
  <Paragraphs>134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Организация абилитации детей группы риска  </vt:lpstr>
      <vt:lpstr>Новорожденный группы риска</vt:lpstr>
      <vt:lpstr>Инструмент для междисциплинарного взаимодействия  </vt:lpstr>
      <vt:lpstr>Организация психолого-педагогического обследования младенцев</vt:lpstr>
      <vt:lpstr>Методики диагностики нервно-психического развития младенцев</vt:lpstr>
      <vt:lpstr>Алгоритм  диагностики психического развития </vt:lpstr>
      <vt:lpstr>Варианты психического развития </vt:lpstr>
      <vt:lpstr>Организация  психолого-педагогической помощи</vt:lpstr>
      <vt:lpstr>Психолого-педагогическая помощь  в профилактике инвалидности</vt:lpstr>
      <vt:lpstr>Презентация PowerPoint</vt:lpstr>
      <vt:lpstr>Результаты межведомственного взаимодействия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RUser114</cp:lastModifiedBy>
  <cp:revision>16</cp:revision>
  <dcterms:created xsi:type="dcterms:W3CDTF">2020-09-21T16:51:53Z</dcterms:created>
  <dcterms:modified xsi:type="dcterms:W3CDTF">2020-09-22T10:25:06Z</dcterms:modified>
</cp:coreProperties>
</file>